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xlsx" ContentType="application/vnd.openxmlformats-officedocument.spreadsheetml.sheet"/>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83" r:id="rId2"/>
    <p:sldId id="392" r:id="rId3"/>
    <p:sldId id="387" r:id="rId4"/>
    <p:sldId id="393" r:id="rId5"/>
    <p:sldId id="394" r:id="rId6"/>
    <p:sldId id="397" r:id="rId7"/>
    <p:sldId id="399" r:id="rId8"/>
    <p:sldId id="401" r:id="rId9"/>
    <p:sldId id="402" r:id="rId10"/>
    <p:sldId id="447" r:id="rId11"/>
    <p:sldId id="448" r:id="rId12"/>
    <p:sldId id="408" r:id="rId13"/>
    <p:sldId id="389" r:id="rId14"/>
    <p:sldId id="409" r:id="rId15"/>
    <p:sldId id="412" r:id="rId16"/>
    <p:sldId id="413" r:id="rId17"/>
    <p:sldId id="414" r:id="rId18"/>
    <p:sldId id="415" r:id="rId19"/>
    <p:sldId id="416" r:id="rId20"/>
    <p:sldId id="417" r:id="rId21"/>
    <p:sldId id="449" r:id="rId22"/>
    <p:sldId id="418" r:id="rId23"/>
    <p:sldId id="419" r:id="rId24"/>
    <p:sldId id="450" r:id="rId25"/>
    <p:sldId id="451" r:id="rId26"/>
    <p:sldId id="421" r:id="rId27"/>
    <p:sldId id="422" r:id="rId28"/>
    <p:sldId id="436" r:id="rId29"/>
    <p:sldId id="435" r:id="rId30"/>
    <p:sldId id="437" r:id="rId31"/>
    <p:sldId id="438" r:id="rId32"/>
    <p:sldId id="439" r:id="rId33"/>
    <p:sldId id="440" r:id="rId34"/>
    <p:sldId id="441" r:id="rId35"/>
    <p:sldId id="442" r:id="rId36"/>
    <p:sldId id="443" r:id="rId37"/>
    <p:sldId id="444" r:id="rId38"/>
    <p:sldId id="445" r:id="rId39"/>
    <p:sldId id="44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648" userDrawn="1">
          <p15:clr>
            <a:srgbClr val="A4A3A4"/>
          </p15:clr>
        </p15:guide>
        <p15:guide id="4" pos="7032" userDrawn="1">
          <p15:clr>
            <a:srgbClr val="A4A3A4"/>
          </p15:clr>
        </p15:guide>
        <p15:guide id="5" orient="horz" pos="3888" userDrawn="1">
          <p15:clr>
            <a:srgbClr val="A4A3A4"/>
          </p15:clr>
        </p15:guide>
        <p15:guide id="6" orient="horz" pos="432" userDrawn="1">
          <p15:clr>
            <a:srgbClr val="A4A3A4"/>
          </p15:clr>
        </p15:guide>
        <p15:guide id="7" orient="horz" pos="1272" userDrawn="1">
          <p15:clr>
            <a:srgbClr val="A4A3A4"/>
          </p15:clr>
        </p15:guide>
        <p15:guide id="8" orient="horz" pos="1584" userDrawn="1">
          <p15:clr>
            <a:srgbClr val="A4A3A4"/>
          </p15:clr>
        </p15:guide>
        <p15:guide id="9" pos="960" userDrawn="1">
          <p15:clr>
            <a:srgbClr val="A4A3A4"/>
          </p15:clr>
        </p15:guide>
        <p15:guide id="10" orient="horz" pos="3648" userDrawn="1">
          <p15:clr>
            <a:srgbClr val="A4A3A4"/>
          </p15:clr>
        </p15:guide>
        <p15:guide id="11" pos="6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6352" autoAdjust="0"/>
  </p:normalViewPr>
  <p:slideViewPr>
    <p:cSldViewPr snapToGrid="0" showGuides="1">
      <p:cViewPr>
        <p:scale>
          <a:sx n="66" d="100"/>
          <a:sy n="66" d="100"/>
        </p:scale>
        <p:origin x="2896" y="1136"/>
      </p:cViewPr>
      <p:guideLst>
        <p:guide orient="horz" pos="2160"/>
        <p:guide pos="3840"/>
        <p:guide pos="648"/>
        <p:guide pos="7032"/>
        <p:guide orient="horz" pos="3888"/>
        <p:guide orient="horz" pos="432"/>
        <p:guide orient="horz" pos="1272"/>
        <p:guide orient="horz" pos="1584"/>
        <p:guide pos="960"/>
        <p:guide orient="horz" pos="3648"/>
        <p:guide pos="6720"/>
      </p:guideLst>
    </p:cSldViewPr>
  </p:slideViewPr>
  <p:outlineViewPr>
    <p:cViewPr>
      <p:scale>
        <a:sx n="33" d="100"/>
        <a:sy n="33" d="100"/>
      </p:scale>
      <p:origin x="0" y="-2200"/>
    </p:cViewPr>
  </p:outlineViewPr>
  <p:notesTextViewPr>
    <p:cViewPr>
      <p:scale>
        <a:sx n="1" d="1"/>
        <a:sy n="1" d="1"/>
      </p:scale>
      <p:origin x="0" y="0"/>
    </p:cViewPr>
  </p:notesTextViewPr>
  <p:sorterViewPr>
    <p:cViewPr varScale="1">
      <p:scale>
        <a:sx n="100" d="100"/>
        <a:sy n="100" d="100"/>
      </p:scale>
      <p:origin x="0" y="-2236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1"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Foglio_di_lavoro_di_Microsoft_Excel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it-IT"/>
        </a:p>
      </c:txPr>
    </c:title>
    <c:autoTitleDeleted val="0"/>
    <c:plotArea>
      <c:layout/>
      <c:doughnutChart>
        <c:varyColors val="1"/>
        <c:ser>
          <c:idx val="0"/>
          <c:order val="0"/>
          <c:tx>
            <c:strRef>
              <c:f>Foglio1!$B$1</c:f>
              <c:strCache>
                <c:ptCount val="1"/>
                <c:pt idx="0">
                  <c:v>Lenguages</c:v>
                </c:pt>
              </c:strCache>
            </c:strRef>
          </c:tx>
          <c:explosion val="13"/>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1-3E37-4A50-A59C-6985CBB0E568}"/>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3-3E37-4A50-A59C-6985CBB0E568}"/>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5-3E37-4A50-A59C-6985CBB0E568}"/>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7-3E37-4A50-A59C-6985CBB0E568}"/>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it-IT"/>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Foglio1!$A$2:$A$5</c:f>
              <c:strCache>
                <c:ptCount val="4"/>
                <c:pt idx="0">
                  <c:v>Java</c:v>
                </c:pt>
                <c:pt idx="1">
                  <c:v>JavaScript</c:v>
                </c:pt>
                <c:pt idx="2">
                  <c:v>HTML</c:v>
                </c:pt>
                <c:pt idx="3">
                  <c:v>CSS</c:v>
                </c:pt>
              </c:strCache>
            </c:strRef>
          </c:cat>
          <c:val>
            <c:numRef>
              <c:f>Foglio1!$B$2:$B$5</c:f>
              <c:numCache>
                <c:formatCode>General</c:formatCode>
                <c:ptCount val="4"/>
                <c:pt idx="0">
                  <c:v>62.5</c:v>
                </c:pt>
                <c:pt idx="1">
                  <c:v>18.8</c:v>
                </c:pt>
                <c:pt idx="2">
                  <c:v>14.8</c:v>
                </c:pt>
                <c:pt idx="3">
                  <c:v>3.9</c:v>
                </c:pt>
              </c:numCache>
            </c:numRef>
          </c:val>
          <c:extLst xmlns:c16r2="http://schemas.microsoft.com/office/drawing/2015/06/chart">
            <c:ext xmlns:c16="http://schemas.microsoft.com/office/drawing/2014/chart" uri="{C3380CC4-5D6E-409C-BE32-E72D297353CC}">
              <c16:uniqueId val="{00000008-3E37-4A50-A59C-6985CBB0E568}"/>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64F44-63C3-4F9C-B932-DA6182F56DC7}" type="datetimeFigureOut">
              <a:rPr lang="en-US" smtClean="0"/>
              <a:t>2/14/18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67D3A-53C5-436C-98E7-077C76BAA4B2}" type="slidenum">
              <a:rPr lang="en-US" smtClean="0"/>
              <a:t>‹n.›</a:t>
            </a:fld>
            <a:endParaRPr lang="en-US"/>
          </a:p>
        </p:txBody>
      </p:sp>
    </p:spTree>
    <p:extLst>
      <p:ext uri="{BB962C8B-B14F-4D97-AF65-F5344CB8AC3E}">
        <p14:creationId xmlns:p14="http://schemas.microsoft.com/office/powerpoint/2010/main" val="169840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Ferdinando</a:t>
            </a:r>
          </a:p>
        </p:txBody>
      </p:sp>
      <p:sp>
        <p:nvSpPr>
          <p:cNvPr id="4" name="Slide Number Placeholder 3"/>
          <p:cNvSpPr>
            <a:spLocks noGrp="1"/>
          </p:cNvSpPr>
          <p:nvPr>
            <p:ph type="sldNum" sz="quarter" idx="10"/>
          </p:nvPr>
        </p:nvSpPr>
        <p:spPr/>
        <p:txBody>
          <a:bodyPr/>
          <a:lstStyle/>
          <a:p>
            <a:fld id="{4C267D3A-53C5-436C-98E7-077C76BAA4B2}" type="slidenum">
              <a:rPr lang="en-US" smtClean="0"/>
              <a:t>1</a:t>
            </a:fld>
            <a:endParaRPr lang="en-US"/>
          </a:p>
        </p:txBody>
      </p:sp>
    </p:spTree>
    <p:extLst>
      <p:ext uri="{BB962C8B-B14F-4D97-AF65-F5344CB8AC3E}">
        <p14:creationId xmlns:p14="http://schemas.microsoft.com/office/powerpoint/2010/main" val="3360393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Ferdinando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10</a:t>
            </a:fld>
            <a:endParaRPr lang="en-US"/>
          </a:p>
        </p:txBody>
      </p:sp>
    </p:spTree>
    <p:extLst>
      <p:ext uri="{BB962C8B-B14F-4D97-AF65-F5344CB8AC3E}">
        <p14:creationId xmlns:p14="http://schemas.microsoft.com/office/powerpoint/2010/main" val="239431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Ferdinando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11</a:t>
            </a:fld>
            <a:endParaRPr lang="en-US"/>
          </a:p>
        </p:txBody>
      </p:sp>
    </p:spTree>
    <p:extLst>
      <p:ext uri="{BB962C8B-B14F-4D97-AF65-F5344CB8AC3E}">
        <p14:creationId xmlns:p14="http://schemas.microsoft.com/office/powerpoint/2010/main" val="112274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Ciccio</a:t>
            </a:r>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12</a:t>
            </a:fld>
            <a:endParaRPr lang="en-US"/>
          </a:p>
        </p:txBody>
      </p:sp>
    </p:spTree>
    <p:extLst>
      <p:ext uri="{BB962C8B-B14F-4D97-AF65-F5344CB8AC3E}">
        <p14:creationId xmlns:p14="http://schemas.microsoft.com/office/powerpoint/2010/main" val="1615585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Ciccio</a:t>
            </a:r>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13</a:t>
            </a:fld>
            <a:endParaRPr lang="en-US"/>
          </a:p>
        </p:txBody>
      </p:sp>
    </p:spTree>
    <p:extLst>
      <p:ext uri="{BB962C8B-B14F-4D97-AF65-F5344CB8AC3E}">
        <p14:creationId xmlns:p14="http://schemas.microsoft.com/office/powerpoint/2010/main" val="91804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Ferdinando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14</a:t>
            </a:fld>
            <a:endParaRPr lang="en-US"/>
          </a:p>
        </p:txBody>
      </p:sp>
    </p:spTree>
    <p:extLst>
      <p:ext uri="{BB962C8B-B14F-4D97-AF65-F5344CB8AC3E}">
        <p14:creationId xmlns:p14="http://schemas.microsoft.com/office/powerpoint/2010/main" val="1687518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Ferdinando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15</a:t>
            </a:fld>
            <a:endParaRPr lang="en-US"/>
          </a:p>
        </p:txBody>
      </p:sp>
    </p:spTree>
    <p:extLst>
      <p:ext uri="{BB962C8B-B14F-4D97-AF65-F5344CB8AC3E}">
        <p14:creationId xmlns:p14="http://schemas.microsoft.com/office/powerpoint/2010/main" val="1496767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Ferdinando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4117059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Ciccio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17</a:t>
            </a:fld>
            <a:endParaRPr lang="en-US"/>
          </a:p>
        </p:txBody>
      </p:sp>
    </p:spTree>
    <p:extLst>
      <p:ext uri="{BB962C8B-B14F-4D97-AF65-F5344CB8AC3E}">
        <p14:creationId xmlns:p14="http://schemas.microsoft.com/office/powerpoint/2010/main" val="207812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Ferdinando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169048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Ciccio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19</a:t>
            </a:fld>
            <a:endParaRPr lang="en-US"/>
          </a:p>
        </p:txBody>
      </p:sp>
    </p:spTree>
    <p:extLst>
      <p:ext uri="{BB962C8B-B14F-4D97-AF65-F5344CB8AC3E}">
        <p14:creationId xmlns:p14="http://schemas.microsoft.com/office/powerpoint/2010/main" val="344281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Ferdinando</a:t>
            </a:r>
          </a:p>
        </p:txBody>
      </p:sp>
      <p:sp>
        <p:nvSpPr>
          <p:cNvPr id="4" name="Slide Number Placeholder 3"/>
          <p:cNvSpPr>
            <a:spLocks noGrp="1"/>
          </p:cNvSpPr>
          <p:nvPr>
            <p:ph type="sldNum" sz="quarter" idx="10"/>
          </p:nvPr>
        </p:nvSpPr>
        <p:spPr/>
        <p:txBody>
          <a:bodyPr/>
          <a:lstStyle/>
          <a:p>
            <a:fld id="{4C267D3A-53C5-436C-98E7-077C76BAA4B2}" type="slidenum">
              <a:rPr lang="en-US" smtClean="0"/>
              <a:t>2</a:t>
            </a:fld>
            <a:endParaRPr lang="en-US"/>
          </a:p>
        </p:txBody>
      </p:sp>
    </p:spTree>
    <p:extLst>
      <p:ext uri="{BB962C8B-B14F-4D97-AF65-F5344CB8AC3E}">
        <p14:creationId xmlns:p14="http://schemas.microsoft.com/office/powerpoint/2010/main" val="1720531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Ciccio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20</a:t>
            </a:fld>
            <a:endParaRPr lang="en-US"/>
          </a:p>
        </p:txBody>
      </p:sp>
    </p:spTree>
    <p:extLst>
      <p:ext uri="{BB962C8B-B14F-4D97-AF65-F5344CB8AC3E}">
        <p14:creationId xmlns:p14="http://schemas.microsoft.com/office/powerpoint/2010/main" val="2813384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Ciccio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21</a:t>
            </a:fld>
            <a:endParaRPr lang="en-US"/>
          </a:p>
        </p:txBody>
      </p:sp>
    </p:spTree>
    <p:extLst>
      <p:ext uri="{BB962C8B-B14F-4D97-AF65-F5344CB8AC3E}">
        <p14:creationId xmlns:p14="http://schemas.microsoft.com/office/powerpoint/2010/main" val="1162930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Ciccio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22</a:t>
            </a:fld>
            <a:endParaRPr lang="en-US"/>
          </a:p>
        </p:txBody>
      </p:sp>
    </p:spTree>
    <p:extLst>
      <p:ext uri="{BB962C8B-B14F-4D97-AF65-F5344CB8AC3E}">
        <p14:creationId xmlns:p14="http://schemas.microsoft.com/office/powerpoint/2010/main" val="739787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Ciccio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23</a:t>
            </a:fld>
            <a:endParaRPr lang="en-US"/>
          </a:p>
        </p:txBody>
      </p:sp>
    </p:spTree>
    <p:extLst>
      <p:ext uri="{BB962C8B-B14F-4D97-AF65-F5344CB8AC3E}">
        <p14:creationId xmlns:p14="http://schemas.microsoft.com/office/powerpoint/2010/main" val="39163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Ciccio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24</a:t>
            </a:fld>
            <a:endParaRPr lang="en-US"/>
          </a:p>
        </p:txBody>
      </p:sp>
    </p:spTree>
    <p:extLst>
      <p:ext uri="{BB962C8B-B14F-4D97-AF65-F5344CB8AC3E}">
        <p14:creationId xmlns:p14="http://schemas.microsoft.com/office/powerpoint/2010/main" val="1705973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Ciccio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199454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Ciccio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26</a:t>
            </a:fld>
            <a:endParaRPr lang="en-US"/>
          </a:p>
        </p:txBody>
      </p:sp>
    </p:spTree>
    <p:extLst>
      <p:ext uri="{BB962C8B-B14F-4D97-AF65-F5344CB8AC3E}">
        <p14:creationId xmlns:p14="http://schemas.microsoft.com/office/powerpoint/2010/main" val="1649923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Ciccio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3441852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Ferdinando</a:t>
            </a:r>
          </a:p>
        </p:txBody>
      </p:sp>
      <p:sp>
        <p:nvSpPr>
          <p:cNvPr id="4" name="Segnaposto numero diapositiva 3"/>
          <p:cNvSpPr>
            <a:spLocks noGrp="1"/>
          </p:cNvSpPr>
          <p:nvPr>
            <p:ph type="sldNum" sz="quarter" idx="10"/>
          </p:nvPr>
        </p:nvSpPr>
        <p:spPr/>
        <p:txBody>
          <a:bodyPr/>
          <a:lstStyle/>
          <a:p>
            <a:fld id="{4C267D3A-53C5-436C-98E7-077C76BAA4B2}" type="slidenum">
              <a:rPr lang="en-US" smtClean="0"/>
              <a:t>28</a:t>
            </a:fld>
            <a:endParaRPr lang="en-US"/>
          </a:p>
        </p:txBody>
      </p:sp>
    </p:spTree>
    <p:extLst>
      <p:ext uri="{BB962C8B-B14F-4D97-AF65-F5344CB8AC3E}">
        <p14:creationId xmlns:p14="http://schemas.microsoft.com/office/powerpoint/2010/main" val="513084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Timido = </a:t>
            </a:r>
            <a:r>
              <a:rPr lang="it-IT" dirty="0" err="1"/>
              <a:t>Shy</a:t>
            </a:r>
            <a:endParaRPr lang="it-IT" dirty="0"/>
          </a:p>
        </p:txBody>
      </p:sp>
      <p:sp>
        <p:nvSpPr>
          <p:cNvPr id="4" name="Segnaposto numero diapositiva 3"/>
          <p:cNvSpPr>
            <a:spLocks noGrp="1"/>
          </p:cNvSpPr>
          <p:nvPr>
            <p:ph type="sldNum" sz="quarter" idx="10"/>
          </p:nvPr>
        </p:nvSpPr>
        <p:spPr/>
        <p:txBody>
          <a:bodyPr/>
          <a:lstStyle/>
          <a:p>
            <a:fld id="{4C267D3A-53C5-436C-98E7-077C76BAA4B2}" type="slidenum">
              <a:rPr lang="en-US" smtClean="0"/>
              <a:t>37</a:t>
            </a:fld>
            <a:endParaRPr lang="en-US"/>
          </a:p>
        </p:txBody>
      </p:sp>
    </p:spTree>
    <p:extLst>
      <p:ext uri="{BB962C8B-B14F-4D97-AF65-F5344CB8AC3E}">
        <p14:creationId xmlns:p14="http://schemas.microsoft.com/office/powerpoint/2010/main" val="2875577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Ciccio</a:t>
            </a:r>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3</a:t>
            </a:fld>
            <a:endParaRPr lang="en-US"/>
          </a:p>
        </p:txBody>
      </p:sp>
    </p:spTree>
    <p:extLst>
      <p:ext uri="{BB962C8B-B14F-4D97-AF65-F5344CB8AC3E}">
        <p14:creationId xmlns:p14="http://schemas.microsoft.com/office/powerpoint/2010/main" val="3423892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Ciccio</a:t>
            </a:r>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4</a:t>
            </a:fld>
            <a:endParaRPr lang="en-US"/>
          </a:p>
        </p:txBody>
      </p:sp>
    </p:spTree>
    <p:extLst>
      <p:ext uri="{BB962C8B-B14F-4D97-AF65-F5344CB8AC3E}">
        <p14:creationId xmlns:p14="http://schemas.microsoft.com/office/powerpoint/2010/main" val="202017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Ferdinando</a:t>
            </a:r>
          </a:p>
        </p:txBody>
      </p:sp>
      <p:sp>
        <p:nvSpPr>
          <p:cNvPr id="4" name="Slide Number Placeholder 3"/>
          <p:cNvSpPr>
            <a:spLocks noGrp="1"/>
          </p:cNvSpPr>
          <p:nvPr>
            <p:ph type="sldNum" sz="quarter" idx="10"/>
          </p:nvPr>
        </p:nvSpPr>
        <p:spPr/>
        <p:txBody>
          <a:bodyPr/>
          <a:lstStyle/>
          <a:p>
            <a:fld id="{4C267D3A-53C5-436C-98E7-077C76BAA4B2}" type="slidenum">
              <a:rPr lang="en-US" smtClean="0"/>
              <a:t>5</a:t>
            </a:fld>
            <a:endParaRPr lang="en-US"/>
          </a:p>
        </p:txBody>
      </p:sp>
    </p:spTree>
    <p:extLst>
      <p:ext uri="{BB962C8B-B14F-4D97-AF65-F5344CB8AC3E}">
        <p14:creationId xmlns:p14="http://schemas.microsoft.com/office/powerpoint/2010/main" val="422384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Ciccio</a:t>
            </a:r>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186249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Ciccio</a:t>
            </a:r>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921725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Ferdinando</a:t>
            </a:r>
          </a:p>
        </p:txBody>
      </p:sp>
      <p:sp>
        <p:nvSpPr>
          <p:cNvPr id="4" name="Slide Number Placeholder 3"/>
          <p:cNvSpPr>
            <a:spLocks noGrp="1"/>
          </p:cNvSpPr>
          <p:nvPr>
            <p:ph type="sldNum" sz="quarter" idx="10"/>
          </p:nvPr>
        </p:nvSpPr>
        <p:spPr/>
        <p:txBody>
          <a:bodyPr/>
          <a:lstStyle/>
          <a:p>
            <a:fld id="{4C267D3A-53C5-436C-98E7-077C76BAA4B2}" type="slidenum">
              <a:rPr lang="en-US" smtClean="0"/>
              <a:t>8</a:t>
            </a:fld>
            <a:endParaRPr lang="en-US"/>
          </a:p>
        </p:txBody>
      </p:sp>
    </p:spTree>
    <p:extLst>
      <p:ext uri="{BB962C8B-B14F-4D97-AF65-F5344CB8AC3E}">
        <p14:creationId xmlns:p14="http://schemas.microsoft.com/office/powerpoint/2010/main" val="97876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Ciccio</a:t>
            </a:r>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9</a:t>
            </a:fld>
            <a:endParaRPr lang="en-US"/>
          </a:p>
        </p:txBody>
      </p:sp>
    </p:spTree>
    <p:extLst>
      <p:ext uri="{BB962C8B-B14F-4D97-AF65-F5344CB8AC3E}">
        <p14:creationId xmlns:p14="http://schemas.microsoft.com/office/powerpoint/2010/main" val="52775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Tree>
    <p:extLst>
      <p:ext uri="{BB962C8B-B14F-4D97-AF65-F5344CB8AC3E}">
        <p14:creationId xmlns:p14="http://schemas.microsoft.com/office/powerpoint/2010/main" val="360066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6523038" y="25146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4"/>
          </p:nvPr>
        </p:nvSpPr>
        <p:spPr>
          <a:xfrm>
            <a:off x="8877300" y="25146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5"/>
          </p:nvPr>
        </p:nvSpPr>
        <p:spPr>
          <a:xfrm>
            <a:off x="8877300" y="41910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6"/>
          </p:nvPr>
        </p:nvSpPr>
        <p:spPr>
          <a:xfrm>
            <a:off x="6523038" y="4191000"/>
            <a:ext cx="2286000" cy="16002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523934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Work #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ounded Rectangle 3"/>
          <p:cNvSpPr/>
          <p:nvPr userDrawn="1"/>
        </p:nvSpPr>
        <p:spPr>
          <a:xfrm>
            <a:off x="2413589" y="2520359"/>
            <a:ext cx="3572541" cy="1481328"/>
          </a:xfrm>
          <a:prstGeom prst="roundRect">
            <a:avLst>
              <a:gd name="adj" fmla="val 37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userDrawn="1"/>
        </p:nvSpPr>
        <p:spPr>
          <a:xfrm>
            <a:off x="2413589" y="4309872"/>
            <a:ext cx="3572541" cy="1481328"/>
          </a:xfrm>
          <a:prstGeom prst="roundRect">
            <a:avLst>
              <a:gd name="adj" fmla="val 37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userDrawn="1"/>
        </p:nvSpPr>
        <p:spPr>
          <a:xfrm>
            <a:off x="7590759" y="4309872"/>
            <a:ext cx="3572541" cy="1481328"/>
          </a:xfrm>
          <a:prstGeom prst="roundRect">
            <a:avLst>
              <a:gd name="adj" fmla="val 374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userDrawn="1"/>
        </p:nvSpPr>
        <p:spPr>
          <a:xfrm>
            <a:off x="7590759" y="2520359"/>
            <a:ext cx="3572541" cy="1481328"/>
          </a:xfrm>
          <a:prstGeom prst="roundRect">
            <a:avLst>
              <a:gd name="adj" fmla="val 374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
          <p:cNvSpPr>
            <a:spLocks noGrp="1"/>
          </p:cNvSpPr>
          <p:nvPr>
            <p:ph type="pic" sz="quarter" idx="14"/>
          </p:nvPr>
        </p:nvSpPr>
        <p:spPr>
          <a:xfrm>
            <a:off x="1028700" y="2525233"/>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5"/>
          </p:nvPr>
        </p:nvSpPr>
        <p:spPr>
          <a:xfrm>
            <a:off x="6210744" y="2519614"/>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6"/>
          </p:nvPr>
        </p:nvSpPr>
        <p:spPr>
          <a:xfrm>
            <a:off x="1028700" y="4314746"/>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17"/>
          </p:nvPr>
        </p:nvSpPr>
        <p:spPr>
          <a:xfrm>
            <a:off x="6210744" y="4314746"/>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05048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Single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4607149" y="2519474"/>
            <a:ext cx="1475709" cy="1475709"/>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019406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Full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0" y="0"/>
            <a:ext cx="12192000" cy="47307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63951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42988"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3594100"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145212"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696323" y="2532062"/>
            <a:ext cx="2468562" cy="3273425"/>
          </a:xfrm>
          <a:prstGeom prst="roundRect">
            <a:avLst>
              <a:gd name="adj" fmla="val 2191"/>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498208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24318" y="2513013"/>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3638931" y="2513013"/>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253162" y="2510219"/>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867393" y="2510219"/>
            <a:ext cx="2295144" cy="2295144"/>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05263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6107113" y="693738"/>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8651875" y="693738"/>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6107113" y="3448050"/>
            <a:ext cx="2514600" cy="2724912"/>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8651875" y="3448050"/>
            <a:ext cx="2514600" cy="27249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178759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4295555" y="4392943"/>
            <a:ext cx="3234956" cy="1398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3"/>
          </p:nvPr>
        </p:nvSpPr>
        <p:spPr>
          <a:xfrm>
            <a:off x="1028700" y="2514599"/>
            <a:ext cx="3234516" cy="3273425"/>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7560452" y="2514599"/>
            <a:ext cx="3604435" cy="3273425"/>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4297952" y="2512249"/>
            <a:ext cx="3232559" cy="185814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559251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1028699" y="701675"/>
            <a:ext cx="4149725" cy="5470525"/>
          </a:xfrm>
          <a:prstGeom prst="roundRect">
            <a:avLst>
              <a:gd name="adj" fmla="val 1217"/>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45327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3"/>
          </p:nvPr>
        </p:nvSpPr>
        <p:spPr>
          <a:xfrm>
            <a:off x="6096000" y="701675"/>
            <a:ext cx="2514600" cy="345643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8648700" y="701675"/>
            <a:ext cx="2514600" cy="1975104"/>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8648700" y="2716213"/>
            <a:ext cx="2514600" cy="345643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6096000" y="4200525"/>
            <a:ext cx="2514600" cy="197510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610576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1028700" y="2514600"/>
            <a:ext cx="5067300" cy="3273552"/>
          </a:xfrm>
          <a:prstGeom prst="roundRect">
            <a:avLst>
              <a:gd name="adj" fmla="val 93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918982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9797313" y="4152935"/>
            <a:ext cx="1365987" cy="1638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sz="quarter" idx="14"/>
          </p:nvPr>
        </p:nvSpPr>
        <p:spPr>
          <a:xfrm>
            <a:off x="1028699" y="2514599"/>
            <a:ext cx="3657600" cy="1627632"/>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5"/>
          </p:nvPr>
        </p:nvSpPr>
        <p:spPr>
          <a:xfrm>
            <a:off x="4711699" y="2514599"/>
            <a:ext cx="2304288" cy="3273552"/>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6"/>
          </p:nvPr>
        </p:nvSpPr>
        <p:spPr>
          <a:xfrm>
            <a:off x="7043737" y="2515079"/>
            <a:ext cx="4123944" cy="1618488"/>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17"/>
          </p:nvPr>
        </p:nvSpPr>
        <p:spPr>
          <a:xfrm>
            <a:off x="7043738" y="4153379"/>
            <a:ext cx="2724912" cy="1636776"/>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18"/>
          </p:nvPr>
        </p:nvSpPr>
        <p:spPr>
          <a:xfrm>
            <a:off x="2865437" y="4164012"/>
            <a:ext cx="1819656" cy="1627632"/>
          </a:xfrm>
          <a:prstGeom prst="rect">
            <a:avLst/>
          </a:prstGeom>
          <a:solidFill>
            <a:schemeClr val="accent6">
              <a:lumMod val="50000"/>
            </a:schemeClr>
          </a:solidFill>
        </p:spPr>
        <p:txBody>
          <a:bodyPr/>
          <a:lstStyle>
            <a:lvl1pPr marL="0" indent="0">
              <a:buNone/>
              <a:defRPr sz="1000"/>
            </a:lvl1pPr>
          </a:lstStyle>
          <a:p>
            <a:endParaRPr lang="en-US"/>
          </a:p>
        </p:txBody>
      </p:sp>
      <p:sp>
        <p:nvSpPr>
          <p:cNvPr id="18" name="Picture Placeholder 2"/>
          <p:cNvSpPr>
            <a:spLocks noGrp="1"/>
          </p:cNvSpPr>
          <p:nvPr>
            <p:ph type="pic" sz="quarter" idx="19"/>
          </p:nvPr>
        </p:nvSpPr>
        <p:spPr>
          <a:xfrm>
            <a:off x="1028699" y="4164012"/>
            <a:ext cx="1810512" cy="162763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990664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8">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2" name="Picture Placeholder 2"/>
          <p:cNvSpPr>
            <a:spLocks noGrp="1"/>
          </p:cNvSpPr>
          <p:nvPr>
            <p:ph type="pic" sz="quarter" idx="18"/>
          </p:nvPr>
        </p:nvSpPr>
        <p:spPr>
          <a:xfrm>
            <a:off x="2878138" y="685800"/>
            <a:ext cx="3639312" cy="363931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9"/>
          </p:nvPr>
        </p:nvSpPr>
        <p:spPr>
          <a:xfrm>
            <a:off x="1028700" y="684213"/>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20"/>
          </p:nvPr>
        </p:nvSpPr>
        <p:spPr>
          <a:xfrm>
            <a:off x="1028700" y="253365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1"/>
          </p:nvPr>
        </p:nvSpPr>
        <p:spPr>
          <a:xfrm>
            <a:off x="1028700"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2"/>
          </p:nvPr>
        </p:nvSpPr>
        <p:spPr>
          <a:xfrm>
            <a:off x="2878138"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23"/>
          </p:nvPr>
        </p:nvSpPr>
        <p:spPr>
          <a:xfrm>
            <a:off x="4729163" y="4381500"/>
            <a:ext cx="1792224" cy="179222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326235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9">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20"/>
          </p:nvPr>
        </p:nvSpPr>
        <p:spPr>
          <a:xfrm>
            <a:off x="1028699" y="2535237"/>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3615531" y="2535236"/>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22"/>
          </p:nvPr>
        </p:nvSpPr>
        <p:spPr>
          <a:xfrm>
            <a:off x="6202363" y="2535236"/>
            <a:ext cx="2378075" cy="2378075"/>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8789195" y="2535235"/>
            <a:ext cx="2378075" cy="237807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7017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0"/>
          </p:nvPr>
        </p:nvSpPr>
        <p:spPr>
          <a:xfrm>
            <a:off x="6096000" y="685800"/>
            <a:ext cx="2487613" cy="548640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1"/>
          </p:nvPr>
        </p:nvSpPr>
        <p:spPr>
          <a:xfrm>
            <a:off x="8678863" y="685800"/>
            <a:ext cx="2487613"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3464240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20"/>
          </p:nvPr>
        </p:nvSpPr>
        <p:spPr>
          <a:xfrm>
            <a:off x="6103937" y="2030412"/>
            <a:ext cx="2432304" cy="3776472"/>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8526462" y="2030411"/>
            <a:ext cx="3666744" cy="1828800"/>
          </a:xfrm>
          <a:prstGeom prst="rect">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22"/>
          </p:nvPr>
        </p:nvSpPr>
        <p:spPr>
          <a:xfrm>
            <a:off x="8531224" y="3859212"/>
            <a:ext cx="1828800" cy="1947672"/>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10355262" y="3859212"/>
            <a:ext cx="1837944" cy="194767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777784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182091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1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6602227" y="4412215"/>
            <a:ext cx="4561072" cy="139626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sz="quarter" idx="22"/>
          </p:nvPr>
        </p:nvSpPr>
        <p:spPr>
          <a:xfrm>
            <a:off x="6602412"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23"/>
          </p:nvPr>
        </p:nvSpPr>
        <p:spPr>
          <a:xfrm>
            <a:off x="8902699"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24"/>
          </p:nvPr>
        </p:nvSpPr>
        <p:spPr>
          <a:xfrm>
            <a:off x="4302124" y="2532062"/>
            <a:ext cx="2258568" cy="1847088"/>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5"/>
          </p:nvPr>
        </p:nvSpPr>
        <p:spPr>
          <a:xfrm>
            <a:off x="1028699" y="2532062"/>
            <a:ext cx="3236976" cy="3273552"/>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6"/>
          </p:nvPr>
        </p:nvSpPr>
        <p:spPr>
          <a:xfrm>
            <a:off x="4302125" y="4411662"/>
            <a:ext cx="2258568" cy="139903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199111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9"/>
          </p:nvPr>
        </p:nvSpPr>
        <p:spPr>
          <a:xfrm>
            <a:off x="1028700"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0"/>
          </p:nvPr>
        </p:nvSpPr>
        <p:spPr>
          <a:xfrm>
            <a:off x="4462463"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1"/>
          </p:nvPr>
        </p:nvSpPr>
        <p:spPr>
          <a:xfrm>
            <a:off x="7896225" y="2535238"/>
            <a:ext cx="3263900" cy="2424112"/>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2658750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1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19"/>
          </p:nvPr>
        </p:nvSpPr>
        <p:spPr>
          <a:xfrm>
            <a:off x="1028700" y="2514599"/>
            <a:ext cx="5029200" cy="3275013"/>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0"/>
          </p:nvPr>
        </p:nvSpPr>
        <p:spPr>
          <a:xfrm>
            <a:off x="6134100" y="2514598"/>
            <a:ext cx="5029200" cy="3275013"/>
          </a:xfrm>
          <a:prstGeom prst="roundRect">
            <a:avLst>
              <a:gd name="adj" fmla="val 1492"/>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847181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ortfolio #1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8441366" y="3454400"/>
            <a:ext cx="2721933" cy="2717800"/>
          </a:xfrm>
          <a:prstGeom prst="rect">
            <a:avLst/>
          </a:prstGeom>
          <a:gradFill>
            <a:gsLst>
              <a:gs pos="0">
                <a:schemeClr val="accent4"/>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2"/>
          <p:cNvSpPr>
            <a:spLocks noGrp="1"/>
          </p:cNvSpPr>
          <p:nvPr>
            <p:ph type="pic" sz="quarter" idx="22"/>
          </p:nvPr>
        </p:nvSpPr>
        <p:spPr>
          <a:xfrm>
            <a:off x="565943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0" name="Picture Placeholder 2"/>
          <p:cNvSpPr>
            <a:spLocks noGrp="1"/>
          </p:cNvSpPr>
          <p:nvPr>
            <p:ph type="pic" sz="quarter" idx="23"/>
          </p:nvPr>
        </p:nvSpPr>
        <p:spPr>
          <a:xfrm>
            <a:off x="705008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1" name="Picture Placeholder 2"/>
          <p:cNvSpPr>
            <a:spLocks noGrp="1"/>
          </p:cNvSpPr>
          <p:nvPr>
            <p:ph type="pic" sz="quarter" idx="24"/>
          </p:nvPr>
        </p:nvSpPr>
        <p:spPr>
          <a:xfrm>
            <a:off x="844073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2" name="Picture Placeholder 2"/>
          <p:cNvSpPr>
            <a:spLocks noGrp="1"/>
          </p:cNvSpPr>
          <p:nvPr>
            <p:ph type="pic" sz="quarter" idx="25"/>
          </p:nvPr>
        </p:nvSpPr>
        <p:spPr>
          <a:xfrm>
            <a:off x="9831387" y="6857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3" name="Picture Placeholder 2"/>
          <p:cNvSpPr>
            <a:spLocks noGrp="1"/>
          </p:cNvSpPr>
          <p:nvPr>
            <p:ph type="pic" sz="quarter" idx="26"/>
          </p:nvPr>
        </p:nvSpPr>
        <p:spPr>
          <a:xfrm>
            <a:off x="983138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4" name="Picture Placeholder 2"/>
          <p:cNvSpPr>
            <a:spLocks noGrp="1"/>
          </p:cNvSpPr>
          <p:nvPr>
            <p:ph type="pic" sz="quarter" idx="27"/>
          </p:nvPr>
        </p:nvSpPr>
        <p:spPr>
          <a:xfrm>
            <a:off x="844073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5" name="Picture Placeholder 2"/>
          <p:cNvSpPr>
            <a:spLocks noGrp="1"/>
          </p:cNvSpPr>
          <p:nvPr>
            <p:ph type="pic" sz="quarter" idx="28"/>
          </p:nvPr>
        </p:nvSpPr>
        <p:spPr>
          <a:xfrm>
            <a:off x="705008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6" name="Picture Placeholder 2"/>
          <p:cNvSpPr>
            <a:spLocks noGrp="1"/>
          </p:cNvSpPr>
          <p:nvPr>
            <p:ph type="pic" sz="quarter" idx="29"/>
          </p:nvPr>
        </p:nvSpPr>
        <p:spPr>
          <a:xfrm>
            <a:off x="5659437" y="20700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7" name="Picture Placeholder 2"/>
          <p:cNvSpPr>
            <a:spLocks noGrp="1"/>
          </p:cNvSpPr>
          <p:nvPr>
            <p:ph type="pic" sz="quarter" idx="30"/>
          </p:nvPr>
        </p:nvSpPr>
        <p:spPr>
          <a:xfrm>
            <a:off x="7050087" y="34543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8" name="Picture Placeholder 2"/>
          <p:cNvSpPr>
            <a:spLocks noGrp="1"/>
          </p:cNvSpPr>
          <p:nvPr>
            <p:ph type="pic" sz="quarter" idx="31"/>
          </p:nvPr>
        </p:nvSpPr>
        <p:spPr>
          <a:xfrm>
            <a:off x="5659437" y="34543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29" name="Picture Placeholder 2"/>
          <p:cNvSpPr>
            <a:spLocks noGrp="1"/>
          </p:cNvSpPr>
          <p:nvPr>
            <p:ph type="pic" sz="quarter" idx="32"/>
          </p:nvPr>
        </p:nvSpPr>
        <p:spPr>
          <a:xfrm>
            <a:off x="5659437" y="48386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
        <p:nvSpPr>
          <p:cNvPr id="30" name="Picture Placeholder 2"/>
          <p:cNvSpPr>
            <a:spLocks noGrp="1"/>
          </p:cNvSpPr>
          <p:nvPr>
            <p:ph type="pic" sz="quarter" idx="33"/>
          </p:nvPr>
        </p:nvSpPr>
        <p:spPr>
          <a:xfrm>
            <a:off x="7050087" y="4838699"/>
            <a:ext cx="1335024" cy="1335024"/>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05558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err="1"/>
              <a:t>EvoCinema</a:t>
            </a:r>
            <a:endParaRPr lang="en-US" dirty="0"/>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7132568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ortfolio #1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2"/>
          </p:nvPr>
        </p:nvSpPr>
        <p:spPr>
          <a:xfrm>
            <a:off x="6096000" y="-1"/>
            <a:ext cx="6096000" cy="3382963"/>
          </a:xfrm>
          <a:prstGeom prst="rect">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3"/>
          </p:nvPr>
        </p:nvSpPr>
        <p:spPr>
          <a:xfrm>
            <a:off x="6096000" y="3475037"/>
            <a:ext cx="6096000" cy="338296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768744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ortfolio #1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3"/>
          </p:nvPr>
        </p:nvSpPr>
        <p:spPr>
          <a:xfrm>
            <a:off x="1042878"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4"/>
          </p:nvPr>
        </p:nvSpPr>
        <p:spPr>
          <a:xfrm>
            <a:off x="2804638"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7569193"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9330953" y="3141919"/>
            <a:ext cx="1828800" cy="1828800"/>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2860249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ice Tabl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1028700" y="2514600"/>
            <a:ext cx="2363086" cy="3276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619205" y="2514600"/>
            <a:ext cx="2363086" cy="3276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8800214" y="2514600"/>
            <a:ext cx="2363086" cy="3276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209710" y="2514600"/>
            <a:ext cx="2363086" cy="3276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
          <p:cNvSpPr>
            <a:spLocks noGrp="1"/>
          </p:cNvSpPr>
          <p:nvPr>
            <p:ph type="pic" sz="quarter" idx="22"/>
          </p:nvPr>
        </p:nvSpPr>
        <p:spPr>
          <a:xfrm>
            <a:off x="1024639" y="2514600"/>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23"/>
          </p:nvPr>
        </p:nvSpPr>
        <p:spPr>
          <a:xfrm>
            <a:off x="3619057" y="2514600"/>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6" name="Picture Placeholder 2"/>
          <p:cNvSpPr>
            <a:spLocks noGrp="1"/>
          </p:cNvSpPr>
          <p:nvPr>
            <p:ph type="pic" sz="quarter" idx="24"/>
          </p:nvPr>
        </p:nvSpPr>
        <p:spPr>
          <a:xfrm>
            <a:off x="6206239" y="2514599"/>
            <a:ext cx="2363086" cy="1344613"/>
          </a:xfrm>
          <a:prstGeom prst="rect">
            <a:avLst/>
          </a:prstGeom>
          <a:solidFill>
            <a:schemeClr val="accent6">
              <a:lumMod val="50000"/>
            </a:schemeClr>
          </a:solidFill>
        </p:spPr>
        <p:txBody>
          <a:bodyPr/>
          <a:lstStyle>
            <a:lvl1pPr marL="0" indent="0">
              <a:buNone/>
              <a:defRPr sz="1000"/>
            </a:lvl1pPr>
          </a:lstStyle>
          <a:p>
            <a:endParaRPr lang="en-US"/>
          </a:p>
        </p:txBody>
      </p:sp>
      <p:sp>
        <p:nvSpPr>
          <p:cNvPr id="17" name="Picture Placeholder 2"/>
          <p:cNvSpPr>
            <a:spLocks noGrp="1"/>
          </p:cNvSpPr>
          <p:nvPr>
            <p:ph type="pic" sz="quarter" idx="25"/>
          </p:nvPr>
        </p:nvSpPr>
        <p:spPr>
          <a:xfrm>
            <a:off x="8800214" y="2514598"/>
            <a:ext cx="2363086" cy="134461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567619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ortfolio #18">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2"/>
          </p:nvPr>
        </p:nvSpPr>
        <p:spPr>
          <a:xfrm>
            <a:off x="1028699" y="701675"/>
            <a:ext cx="4151313" cy="1619250"/>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3"/>
          </p:nvPr>
        </p:nvSpPr>
        <p:spPr>
          <a:xfrm>
            <a:off x="1028698" y="2438400"/>
            <a:ext cx="4151313" cy="1619250"/>
          </a:xfrm>
          <a:prstGeom prst="rect">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4"/>
          </p:nvPr>
        </p:nvSpPr>
        <p:spPr>
          <a:xfrm>
            <a:off x="1028697" y="4175125"/>
            <a:ext cx="4151313" cy="16192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1989534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ortfolio #19">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6" name="Picture Placeholder 2"/>
          <p:cNvSpPr>
            <a:spLocks noGrp="1"/>
          </p:cNvSpPr>
          <p:nvPr>
            <p:ph type="pic" sz="quarter" idx="22"/>
          </p:nvPr>
        </p:nvSpPr>
        <p:spPr>
          <a:xfrm>
            <a:off x="6096000" y="685799"/>
            <a:ext cx="5067300" cy="1800225"/>
          </a:xfrm>
          <a:prstGeom prst="roundRect">
            <a:avLst>
              <a:gd name="adj" fmla="val 3036"/>
            </a:avLst>
          </a:prstGeom>
          <a:solidFill>
            <a:schemeClr val="accent6">
              <a:lumMod val="50000"/>
            </a:schemeClr>
          </a:solidFill>
        </p:spPr>
        <p:txBody>
          <a:bodyPr/>
          <a:lstStyle>
            <a:lvl1pPr marL="0" indent="0">
              <a:buNone/>
              <a:defRPr sz="1000"/>
            </a:lvl1pPr>
          </a:lstStyle>
          <a:p>
            <a:endParaRPr lang="en-US"/>
          </a:p>
        </p:txBody>
      </p:sp>
      <p:sp>
        <p:nvSpPr>
          <p:cNvPr id="7" name="Picture Placeholder 2"/>
          <p:cNvSpPr>
            <a:spLocks noGrp="1"/>
          </p:cNvSpPr>
          <p:nvPr>
            <p:ph type="pic" sz="quarter" idx="23"/>
          </p:nvPr>
        </p:nvSpPr>
        <p:spPr>
          <a:xfrm>
            <a:off x="8648700" y="2514600"/>
            <a:ext cx="2514600" cy="1831975"/>
          </a:xfrm>
          <a:prstGeom prst="roundRect">
            <a:avLst>
              <a:gd name="adj" fmla="val 3036"/>
            </a:avLst>
          </a:prstGeom>
          <a:solidFill>
            <a:schemeClr val="accent6">
              <a:lumMod val="50000"/>
            </a:schemeClr>
          </a:solidFill>
        </p:spPr>
        <p:txBody>
          <a:bodyPr/>
          <a:lstStyle>
            <a:lvl1pPr marL="0" indent="0">
              <a:buNone/>
              <a:defRPr sz="1000"/>
            </a:lvl1pPr>
          </a:lstStyle>
          <a:p>
            <a:endParaRPr lang="en-US"/>
          </a:p>
        </p:txBody>
      </p:sp>
      <p:sp>
        <p:nvSpPr>
          <p:cNvPr id="10" name="Rounded Rectangle 9"/>
          <p:cNvSpPr/>
          <p:nvPr userDrawn="1"/>
        </p:nvSpPr>
        <p:spPr>
          <a:xfrm>
            <a:off x="6095999" y="2514600"/>
            <a:ext cx="2514600" cy="3276600"/>
          </a:xfrm>
          <a:prstGeom prst="roundRect">
            <a:avLst>
              <a:gd name="adj" fmla="val 191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userDrawn="1"/>
        </p:nvSpPr>
        <p:spPr>
          <a:xfrm>
            <a:off x="8648700" y="4380609"/>
            <a:ext cx="2514600" cy="1410591"/>
          </a:xfrm>
          <a:prstGeom prst="roundRect">
            <a:avLst>
              <a:gd name="adj" fmla="val 19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369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rtfolio #20">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Rounded Rectangle 4"/>
          <p:cNvSpPr/>
          <p:nvPr userDrawn="1"/>
        </p:nvSpPr>
        <p:spPr>
          <a:xfrm>
            <a:off x="7006856" y="3455579"/>
            <a:ext cx="2647507" cy="2335621"/>
          </a:xfrm>
          <a:prstGeom prst="roundRect">
            <a:avLst>
              <a:gd name="adj" fmla="val 104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userDrawn="1"/>
        </p:nvSpPr>
        <p:spPr>
          <a:xfrm>
            <a:off x="9686257" y="3455579"/>
            <a:ext cx="1477043" cy="2335621"/>
          </a:xfrm>
          <a:prstGeom prst="roundRect">
            <a:avLst>
              <a:gd name="adj" fmla="val 104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
          <p:cNvSpPr>
            <a:spLocks noGrp="1"/>
          </p:cNvSpPr>
          <p:nvPr>
            <p:ph type="pic" sz="quarter" idx="22"/>
          </p:nvPr>
        </p:nvSpPr>
        <p:spPr>
          <a:xfrm>
            <a:off x="7006856" y="701675"/>
            <a:ext cx="4156444" cy="2727325"/>
          </a:xfrm>
          <a:prstGeom prst="roundRect">
            <a:avLst>
              <a:gd name="adj" fmla="val 226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8941909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shboard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3"/>
          </p:nvPr>
        </p:nvSpPr>
        <p:spPr>
          <a:xfrm>
            <a:off x="6178550" y="685800"/>
            <a:ext cx="3100388" cy="3676650"/>
          </a:xfrm>
          <a:prstGeom prst="roundRect">
            <a:avLst>
              <a:gd name="adj" fmla="val 1341"/>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4"/>
          </p:nvPr>
        </p:nvSpPr>
        <p:spPr>
          <a:xfrm>
            <a:off x="1793874" y="685800"/>
            <a:ext cx="4297363" cy="2743200"/>
          </a:xfrm>
          <a:prstGeom prst="roundRect">
            <a:avLst>
              <a:gd name="adj" fmla="val 1887"/>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5"/>
          </p:nvPr>
        </p:nvSpPr>
        <p:spPr>
          <a:xfrm>
            <a:off x="1028700" y="3496441"/>
            <a:ext cx="3236913" cy="2296347"/>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359595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shboard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5"/>
          </p:nvPr>
        </p:nvSpPr>
        <p:spPr>
          <a:xfrm>
            <a:off x="1038225" y="3498850"/>
            <a:ext cx="3236913" cy="2668588"/>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26"/>
          </p:nvPr>
        </p:nvSpPr>
        <p:spPr>
          <a:xfrm>
            <a:off x="6162675" y="682625"/>
            <a:ext cx="2360613" cy="2743200"/>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27"/>
          </p:nvPr>
        </p:nvSpPr>
        <p:spPr>
          <a:xfrm>
            <a:off x="8597900" y="3498850"/>
            <a:ext cx="2570163" cy="2668588"/>
          </a:xfrm>
          <a:prstGeom prst="roundRect">
            <a:avLst>
              <a:gd name="adj" fmla="val 1205"/>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223337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igh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7004050" y="0"/>
            <a:ext cx="5187950" cy="68580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22146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Image">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6"/>
          <p:cNvSpPr>
            <a:spLocks noGrp="1"/>
          </p:cNvSpPr>
          <p:nvPr>
            <p:ph type="pic" sz="quarter" idx="13"/>
          </p:nvPr>
        </p:nvSpPr>
        <p:spPr>
          <a:xfrm>
            <a:off x="1031494" y="4664076"/>
            <a:ext cx="1133856" cy="1133856"/>
          </a:xfrm>
          <a:prstGeom prst="ellipse">
            <a:avLst/>
          </a:prstGeom>
          <a:solidFill>
            <a:schemeClr val="accent6">
              <a:lumMod val="50000"/>
            </a:schemeClr>
          </a:solidFill>
        </p:spPr>
        <p:txBody>
          <a:bodyPr/>
          <a:lstStyle>
            <a:lvl1pPr marL="0" indent="0">
              <a:buNone/>
              <a:defRPr sz="800"/>
            </a:lvl1pPr>
          </a:lstStyle>
          <a:p>
            <a:endParaRPr lang="en-US"/>
          </a:p>
        </p:txBody>
      </p:sp>
      <p:sp>
        <p:nvSpPr>
          <p:cNvPr id="10" name="Picture Placeholder 6"/>
          <p:cNvSpPr>
            <a:spLocks noGrp="1"/>
          </p:cNvSpPr>
          <p:nvPr>
            <p:ph type="pic" sz="quarter" idx="14"/>
          </p:nvPr>
        </p:nvSpPr>
        <p:spPr>
          <a:xfrm>
            <a:off x="4589202" y="4664076"/>
            <a:ext cx="1133856" cy="1133856"/>
          </a:xfrm>
          <a:prstGeom prst="ellipse">
            <a:avLst/>
          </a:prstGeom>
          <a:solidFill>
            <a:schemeClr val="accent6">
              <a:lumMod val="50000"/>
            </a:schemeClr>
          </a:solidFill>
        </p:spPr>
        <p:txBody>
          <a:bodyPr/>
          <a:lstStyle>
            <a:lvl1pPr marL="0" indent="0">
              <a:buNone/>
              <a:defRPr sz="800"/>
            </a:lvl1pPr>
          </a:lstStyle>
          <a:p>
            <a:endParaRPr lang="en-US"/>
          </a:p>
        </p:txBody>
      </p:sp>
    </p:spTree>
    <p:extLst>
      <p:ext uri="{BB962C8B-B14F-4D97-AF65-F5344CB8AC3E}">
        <p14:creationId xmlns:p14="http://schemas.microsoft.com/office/powerpoint/2010/main" val="322117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4" name="Rectangle 3"/>
          <p:cNvSpPr/>
          <p:nvPr userDrawn="1"/>
        </p:nvSpPr>
        <p:spPr>
          <a:xfrm>
            <a:off x="8693888" y="3429000"/>
            <a:ext cx="2469412" cy="2362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583763" y="3429000"/>
            <a:ext cx="2469412" cy="236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3"/>
          </p:nvPr>
        </p:nvSpPr>
        <p:spPr>
          <a:xfrm>
            <a:off x="1028700" y="3429000"/>
            <a:ext cx="2468880" cy="235915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6138863" y="3429000"/>
            <a:ext cx="2468880" cy="235915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8158611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stiminiolas">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22"/>
          </p:nvPr>
        </p:nvSpPr>
        <p:spPr>
          <a:xfrm>
            <a:off x="1028700" y="685800"/>
            <a:ext cx="101346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141058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ck Up #1">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4"/>
          </p:nvPr>
        </p:nvSpPr>
        <p:spPr>
          <a:xfrm>
            <a:off x="8674247" y="2339974"/>
            <a:ext cx="2362200" cy="3135313"/>
          </a:xfrm>
          <a:prstGeom prst="rect">
            <a:avLst/>
          </a:prstGeom>
          <a:solidFill>
            <a:schemeClr val="accent6">
              <a:lumMod val="50000"/>
            </a:schemeClr>
          </a:solidFill>
        </p:spPr>
        <p:txBody>
          <a:bodyPr/>
          <a:lstStyle>
            <a:lvl1pPr marL="0" indent="0">
              <a:buNone/>
              <a:defRPr sz="1000"/>
            </a:lvl1pPr>
          </a:lstStyle>
          <a:p>
            <a:endParaRPr lang="en-US"/>
          </a:p>
        </p:txBody>
      </p:sp>
      <p:sp>
        <p:nvSpPr>
          <p:cNvPr id="3" name="Picture Placeholder 2"/>
          <p:cNvSpPr>
            <a:spLocks noGrp="1"/>
          </p:cNvSpPr>
          <p:nvPr>
            <p:ph type="pic" sz="quarter" idx="13"/>
          </p:nvPr>
        </p:nvSpPr>
        <p:spPr>
          <a:xfrm>
            <a:off x="5985022" y="3306763"/>
            <a:ext cx="3170238" cy="23606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952532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ck Up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1152524" y="2681288"/>
            <a:ext cx="4943475" cy="3109912"/>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0648003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ck Up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816725" y="2211388"/>
            <a:ext cx="4208463" cy="2541587"/>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3254388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ck Up #4">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www.websitename.com</a:t>
            </a:r>
          </a:p>
        </p:txBody>
      </p:sp>
      <p:sp>
        <p:nvSpPr>
          <p:cNvPr id="5" name="Slide Number Placeholder 4"/>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6861175" y="2692400"/>
            <a:ext cx="3910013" cy="295275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382723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ck Up #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www.websitename.com</a:t>
            </a:r>
          </a:p>
        </p:txBody>
      </p:sp>
      <p:sp>
        <p:nvSpPr>
          <p:cNvPr id="4" name="Slide Number Placeholder 3"/>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5487988" y="863600"/>
            <a:ext cx="4941887" cy="3132138"/>
          </a:xfrm>
          <a:prstGeom prst="rect">
            <a:avLst/>
          </a:prstGeom>
          <a:solidFill>
            <a:schemeClr val="accent6">
              <a:lumMod val="50000"/>
            </a:schemeClr>
          </a:solidFill>
        </p:spPr>
        <p:txBody>
          <a:bodyPr/>
          <a:lstStyle>
            <a:lvl1pPr marL="0" indent="0">
              <a:buNone/>
              <a:defRPr sz="1000"/>
            </a:lvl1pPr>
          </a:lstStyle>
          <a:p>
            <a:endParaRPr lang="en-US"/>
          </a:p>
        </p:txBody>
      </p:sp>
      <p:sp>
        <p:nvSpPr>
          <p:cNvPr id="8" name="Picture Placeholder 2"/>
          <p:cNvSpPr>
            <a:spLocks noGrp="1"/>
          </p:cNvSpPr>
          <p:nvPr>
            <p:ph type="pic" sz="quarter" idx="14"/>
          </p:nvPr>
        </p:nvSpPr>
        <p:spPr>
          <a:xfrm>
            <a:off x="8796338" y="2471738"/>
            <a:ext cx="2346325" cy="302577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956465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ck Up #6">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711951" y="2181225"/>
            <a:ext cx="4281488" cy="2586038"/>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9331422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ck Up #7">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8" name="Picture Placeholder 2"/>
          <p:cNvSpPr>
            <a:spLocks noGrp="1"/>
          </p:cNvSpPr>
          <p:nvPr>
            <p:ph type="pic" sz="quarter" idx="13"/>
          </p:nvPr>
        </p:nvSpPr>
        <p:spPr>
          <a:xfrm>
            <a:off x="5429250" y="2217738"/>
            <a:ext cx="5106988" cy="3194050"/>
          </a:xfrm>
          <a:prstGeom prst="rect">
            <a:avLst/>
          </a:prstGeom>
          <a:solidFill>
            <a:schemeClr val="accent6">
              <a:lumMod val="50000"/>
            </a:schemeClr>
          </a:solidFill>
        </p:spPr>
        <p:txBody>
          <a:bodyPr/>
          <a:lstStyle>
            <a:lvl1pPr marL="0" indent="0">
              <a:buNone/>
              <a:defRPr sz="1000"/>
            </a:lvl1pPr>
          </a:lstStyle>
          <a:p>
            <a:endParaRPr lang="en-US"/>
          </a:p>
        </p:txBody>
      </p:sp>
      <p:sp>
        <p:nvSpPr>
          <p:cNvPr id="9" name="Picture Placeholder 2"/>
          <p:cNvSpPr>
            <a:spLocks noGrp="1"/>
          </p:cNvSpPr>
          <p:nvPr>
            <p:ph type="pic" sz="quarter" idx="14"/>
          </p:nvPr>
        </p:nvSpPr>
        <p:spPr>
          <a:xfrm>
            <a:off x="4273550" y="3171825"/>
            <a:ext cx="1854200" cy="2438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523878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ck Up #8">
    <p:spTree>
      <p:nvGrpSpPr>
        <p:cNvPr id="1" name=""/>
        <p:cNvGrpSpPr/>
        <p:nvPr/>
      </p:nvGrpSpPr>
      <p:grpSpPr>
        <a:xfrm>
          <a:off x="0" y="0"/>
          <a:ext cx="0" cy="0"/>
          <a:chOff x="0" y="0"/>
          <a:chExt cx="0" cy="0"/>
        </a:xfrm>
      </p:grpSpPr>
      <p:sp>
        <p:nvSpPr>
          <p:cNvPr id="8" name="Rectangle 7"/>
          <p:cNvSpPr/>
          <p:nvPr userDrawn="1"/>
        </p:nvSpPr>
        <p:spPr>
          <a:xfrm>
            <a:off x="0" y="2997819"/>
            <a:ext cx="12192000" cy="38601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9" name="Picture Placeholder 2"/>
          <p:cNvSpPr>
            <a:spLocks noGrp="1"/>
          </p:cNvSpPr>
          <p:nvPr>
            <p:ph type="pic" sz="quarter" idx="13"/>
          </p:nvPr>
        </p:nvSpPr>
        <p:spPr>
          <a:xfrm>
            <a:off x="1457324" y="1338335"/>
            <a:ext cx="4443413" cy="3338512"/>
          </a:xfrm>
          <a:prstGeom prst="rect">
            <a:avLst/>
          </a:prstGeom>
          <a:solidFill>
            <a:schemeClr val="accent6">
              <a:lumMod val="50000"/>
            </a:schemeClr>
          </a:solidFill>
        </p:spPr>
        <p:txBody>
          <a:bodyPr/>
          <a:lstStyle>
            <a:lvl1pPr marL="0" indent="0">
              <a:buNone/>
              <a:defRPr sz="1000"/>
            </a:lvl1pPr>
          </a:lstStyle>
          <a:p>
            <a:endParaRPr lang="en-US"/>
          </a:p>
        </p:txBody>
      </p:sp>
      <p:sp>
        <p:nvSpPr>
          <p:cNvPr id="10" name="Picture Placeholder 2"/>
          <p:cNvSpPr>
            <a:spLocks noGrp="1"/>
          </p:cNvSpPr>
          <p:nvPr>
            <p:ph type="pic" sz="quarter" idx="14"/>
          </p:nvPr>
        </p:nvSpPr>
        <p:spPr>
          <a:xfrm>
            <a:off x="4410074" y="2976563"/>
            <a:ext cx="1363663"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8760220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ock Up #9">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1174750" y="2644775"/>
            <a:ext cx="3736975" cy="2278063"/>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3312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Image #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5" name="Picture Placeholder 2"/>
          <p:cNvSpPr>
            <a:spLocks noGrp="1"/>
          </p:cNvSpPr>
          <p:nvPr>
            <p:ph type="pic" sz="quarter" idx="13"/>
          </p:nvPr>
        </p:nvSpPr>
        <p:spPr>
          <a:xfrm>
            <a:off x="6096000" y="3994150"/>
            <a:ext cx="5060950" cy="1797051"/>
          </a:xfrm>
          <a:prstGeom prst="roundRect">
            <a:avLst>
              <a:gd name="adj" fmla="val 2630"/>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88818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ock Up #10">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13"/>
          </p:nvPr>
        </p:nvSpPr>
        <p:spPr>
          <a:xfrm>
            <a:off x="5081588" y="2809875"/>
            <a:ext cx="2041525" cy="2676525"/>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7065787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1971872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www.websitename.com</a:t>
            </a:r>
          </a:p>
        </p:txBody>
      </p:sp>
      <p:sp>
        <p:nvSpPr>
          <p:cNvPr id="6" name="Slide Number Placeholder 5"/>
          <p:cNvSpPr>
            <a:spLocks noGrp="1"/>
          </p:cNvSpPr>
          <p:nvPr>
            <p:ph type="sldNum" sz="quarter" idx="12"/>
          </p:nvPr>
        </p:nvSpPr>
        <p:spPr/>
        <p:txBody>
          <a:bodyPr/>
          <a:lstStyle/>
          <a:p>
            <a:fld id="{A2912448-FEEC-49E8-9588-2DF1F90D57C2}" type="slidenum">
              <a:rPr lang="en-US" smtClean="0"/>
              <a:t>‹n.›</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17156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www.websitename.com</a:t>
            </a:r>
          </a:p>
        </p:txBody>
      </p:sp>
      <p:sp>
        <p:nvSpPr>
          <p:cNvPr id="7" name="Slide Number Placeholder 6"/>
          <p:cNvSpPr>
            <a:spLocks noGrp="1"/>
          </p:cNvSpPr>
          <p:nvPr>
            <p:ph type="sldNum" sz="quarter" idx="12"/>
          </p:nvPr>
        </p:nvSpPr>
        <p:spPr/>
        <p:txBody>
          <a:bodyPr/>
          <a:lstStyle/>
          <a:p>
            <a:fld id="{A2912448-FEEC-49E8-9588-2DF1F90D57C2}" type="slidenum">
              <a:rPr lang="en-US" smtClean="0"/>
              <a:t>‹n.›</a:t>
            </a:fld>
            <a:endParaRPr lang="en-US"/>
          </a:p>
        </p:txBody>
      </p:sp>
      <p:sp>
        <p:nvSpPr>
          <p:cNvPr id="4" name="Rounded Rectangle 3"/>
          <p:cNvSpPr/>
          <p:nvPr userDrawn="1"/>
        </p:nvSpPr>
        <p:spPr>
          <a:xfrm>
            <a:off x="5675144" y="685800"/>
            <a:ext cx="3640951" cy="1790888"/>
          </a:xfrm>
          <a:prstGeom prst="roundRect">
            <a:avLst>
              <a:gd name="adj" fmla="val 24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userDrawn="1"/>
        </p:nvSpPr>
        <p:spPr>
          <a:xfrm>
            <a:off x="5675145" y="4381312"/>
            <a:ext cx="3640950" cy="1790888"/>
          </a:xfrm>
          <a:prstGeom prst="roundRect">
            <a:avLst>
              <a:gd name="adj" fmla="val 12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7525208" y="2533556"/>
            <a:ext cx="3640951" cy="1790888"/>
          </a:xfrm>
          <a:prstGeom prst="roundRect">
            <a:avLst>
              <a:gd name="adj" fmla="val 12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3"/>
          </p:nvPr>
        </p:nvSpPr>
        <p:spPr>
          <a:xfrm>
            <a:off x="1028700" y="685800"/>
            <a:ext cx="4581144" cy="5486400"/>
          </a:xfrm>
          <a:prstGeom prst="roundRect">
            <a:avLst>
              <a:gd name="adj" fmla="val 1525"/>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4"/>
          </p:nvPr>
        </p:nvSpPr>
        <p:spPr>
          <a:xfrm>
            <a:off x="9375775" y="685800"/>
            <a:ext cx="1792224" cy="1792224"/>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5"/>
          </p:nvPr>
        </p:nvSpPr>
        <p:spPr>
          <a:xfrm>
            <a:off x="5675313" y="2533650"/>
            <a:ext cx="1792224" cy="1792224"/>
          </a:xfrm>
          <a:prstGeom prst="roundRect">
            <a:avLst>
              <a:gd name="adj" fmla="val 2592"/>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6"/>
          </p:nvPr>
        </p:nvSpPr>
        <p:spPr>
          <a:xfrm>
            <a:off x="9375775" y="4381500"/>
            <a:ext cx="1792224" cy="1792224"/>
          </a:xfrm>
          <a:prstGeom prst="roundRect">
            <a:avLst>
              <a:gd name="adj" fmla="val 2006"/>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509709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0" name="Picture Placeholder 2"/>
          <p:cNvSpPr>
            <a:spLocks noGrp="1"/>
          </p:cNvSpPr>
          <p:nvPr>
            <p:ph type="pic" sz="quarter" idx="14"/>
          </p:nvPr>
        </p:nvSpPr>
        <p:spPr>
          <a:xfrm>
            <a:off x="10287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1" name="Picture Placeholder 2"/>
          <p:cNvSpPr>
            <a:spLocks noGrp="1"/>
          </p:cNvSpPr>
          <p:nvPr>
            <p:ph type="pic" sz="quarter" idx="15"/>
          </p:nvPr>
        </p:nvSpPr>
        <p:spPr>
          <a:xfrm>
            <a:off x="35560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6"/>
          </p:nvPr>
        </p:nvSpPr>
        <p:spPr>
          <a:xfrm>
            <a:off x="60833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7"/>
          </p:nvPr>
        </p:nvSpPr>
        <p:spPr>
          <a:xfrm>
            <a:off x="8610600" y="2525233"/>
            <a:ext cx="2057400" cy="2057400"/>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691534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Work #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1" name="Picture Placeholder 2"/>
          <p:cNvSpPr>
            <a:spLocks noGrp="1"/>
          </p:cNvSpPr>
          <p:nvPr>
            <p:ph type="pic" sz="quarter" idx="14"/>
          </p:nvPr>
        </p:nvSpPr>
        <p:spPr>
          <a:xfrm>
            <a:off x="1028700"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2979996"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4931292"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7"/>
          </p:nvPr>
        </p:nvSpPr>
        <p:spPr>
          <a:xfrm>
            <a:off x="6882588"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8"/>
          </p:nvPr>
        </p:nvSpPr>
        <p:spPr>
          <a:xfrm>
            <a:off x="8833884" y="2525233"/>
            <a:ext cx="1834116" cy="1834116"/>
          </a:xfrm>
          <a:prstGeom prst="roundRect">
            <a:avLst>
              <a:gd name="adj" fmla="val 3179"/>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348239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p>
        </p:txBody>
      </p:sp>
      <p:sp>
        <p:nvSpPr>
          <p:cNvPr id="9" name="Slide Number Placeholder 8"/>
          <p:cNvSpPr>
            <a:spLocks noGrp="1"/>
          </p:cNvSpPr>
          <p:nvPr>
            <p:ph type="sldNum" sz="quarter" idx="12"/>
          </p:nvPr>
        </p:nvSpPr>
        <p:spPr/>
        <p:txBody>
          <a:bodyPr/>
          <a:lstStyle/>
          <a:p>
            <a:fld id="{A2912448-FEEC-49E8-9588-2DF1F90D57C2}" type="slidenum">
              <a:rPr lang="en-US" smtClean="0"/>
              <a:t>‹n.›</a:t>
            </a:fld>
            <a:endParaRPr lang="en-US"/>
          </a:p>
        </p:txBody>
      </p:sp>
      <p:sp>
        <p:nvSpPr>
          <p:cNvPr id="11" name="Picture Placeholder 2"/>
          <p:cNvSpPr>
            <a:spLocks noGrp="1"/>
          </p:cNvSpPr>
          <p:nvPr>
            <p:ph type="pic" sz="quarter" idx="14"/>
          </p:nvPr>
        </p:nvSpPr>
        <p:spPr>
          <a:xfrm>
            <a:off x="102870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2" name="Picture Placeholder 2"/>
          <p:cNvSpPr>
            <a:spLocks noGrp="1"/>
          </p:cNvSpPr>
          <p:nvPr>
            <p:ph type="pic" sz="quarter" idx="15"/>
          </p:nvPr>
        </p:nvSpPr>
        <p:spPr>
          <a:xfrm>
            <a:off x="3038475"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3" name="Picture Placeholder 2"/>
          <p:cNvSpPr>
            <a:spLocks noGrp="1"/>
          </p:cNvSpPr>
          <p:nvPr>
            <p:ph type="pic" sz="quarter" idx="16"/>
          </p:nvPr>
        </p:nvSpPr>
        <p:spPr>
          <a:xfrm>
            <a:off x="504825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4" name="Picture Placeholder 2"/>
          <p:cNvSpPr>
            <a:spLocks noGrp="1"/>
          </p:cNvSpPr>
          <p:nvPr>
            <p:ph type="pic" sz="quarter" idx="17"/>
          </p:nvPr>
        </p:nvSpPr>
        <p:spPr>
          <a:xfrm>
            <a:off x="7058025"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
        <p:nvSpPr>
          <p:cNvPr id="15" name="Picture Placeholder 2"/>
          <p:cNvSpPr>
            <a:spLocks noGrp="1"/>
          </p:cNvSpPr>
          <p:nvPr>
            <p:ph type="pic" sz="quarter" idx="18"/>
          </p:nvPr>
        </p:nvSpPr>
        <p:spPr>
          <a:xfrm>
            <a:off x="9067800" y="2522575"/>
            <a:ext cx="1600200" cy="1600200"/>
          </a:xfrm>
          <a:prstGeom prst="ellipse">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1024524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theme" Target="../theme/theme1.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accent6">
                    <a:lumMod val="50000"/>
                  </a:schemeClr>
                </a:solidFill>
                <a:latin typeface="Roboto Condensed Light" panose="02000000000000000000" pitchFamily="2" charset="0"/>
                <a:ea typeface="Roboto Condensed Light" panose="02000000000000000000" pitchFamily="2" charset="0"/>
              </a:defRPr>
            </a:lvl1pPr>
          </a:lstStyle>
          <a:p>
            <a:r>
              <a:rPr lang="en-US"/>
              <a:t>www.websitename.com</a:t>
            </a:r>
          </a:p>
        </p:txBody>
      </p:sp>
      <p:sp>
        <p:nvSpPr>
          <p:cNvPr id="6" name="Slide Number Placeholder 5"/>
          <p:cNvSpPr>
            <a:spLocks noGrp="1"/>
          </p:cNvSpPr>
          <p:nvPr>
            <p:ph type="sldNum" sz="quarter" idx="4"/>
          </p:nvPr>
        </p:nvSpPr>
        <p:spPr>
          <a:xfrm>
            <a:off x="8526520" y="6356350"/>
            <a:ext cx="2743200" cy="365125"/>
          </a:xfrm>
          <a:prstGeom prst="rect">
            <a:avLst/>
          </a:prstGeom>
        </p:spPr>
        <p:txBody>
          <a:bodyPr vert="horz" lIns="91440" tIns="45720" rIns="91440" bIns="45720" rtlCol="0" anchor="ctr"/>
          <a:lstStyle>
            <a:lvl1pPr algn="r">
              <a:defRPr sz="1100">
                <a:solidFill>
                  <a:schemeClr val="accent6">
                    <a:lumMod val="50000"/>
                  </a:schemeClr>
                </a:solidFill>
                <a:latin typeface="Roboto Condensed Light" panose="02000000000000000000" pitchFamily="2" charset="0"/>
                <a:ea typeface="Roboto Condensed Light" panose="02000000000000000000" pitchFamily="2" charset="0"/>
              </a:defRPr>
            </a:lvl1pPr>
          </a:lstStyle>
          <a:p>
            <a:fld id="{A2912448-FEEC-49E8-9588-2DF1F90D57C2}" type="slidenum">
              <a:rPr lang="en-US" smtClean="0"/>
              <a:pPr/>
              <a:t>‹n.›</a:t>
            </a:fld>
            <a:endParaRPr lang="en-US"/>
          </a:p>
        </p:txBody>
      </p:sp>
      <p:sp>
        <p:nvSpPr>
          <p:cNvPr id="9" name="TextBox 8"/>
          <p:cNvSpPr txBox="1"/>
          <p:nvPr userDrawn="1"/>
        </p:nvSpPr>
        <p:spPr>
          <a:xfrm>
            <a:off x="919756" y="6356350"/>
            <a:ext cx="1382110" cy="261610"/>
          </a:xfrm>
          <a:prstGeom prst="rect">
            <a:avLst/>
          </a:prstGeom>
          <a:noFill/>
        </p:spPr>
        <p:txBody>
          <a:bodyPr wrap="none" rtlCol="0">
            <a:spAutoFit/>
          </a:bodyPr>
          <a:lstStyle/>
          <a:p>
            <a:r>
              <a:rPr lang="en-US" sz="1100" b="1">
                <a:solidFill>
                  <a:schemeClr val="accent6">
                    <a:lumMod val="50000"/>
                  </a:schemeClr>
                </a:solidFill>
                <a:latin typeface="Roboto" panose="02000000000000000000" pitchFamily="2" charset="0"/>
                <a:ea typeface="Roboto" panose="02000000000000000000" pitchFamily="2" charset="0"/>
              </a:rPr>
              <a:t>THE BUXE </a:t>
            </a:r>
            <a:r>
              <a:rPr lang="en-US" sz="1100">
                <a:solidFill>
                  <a:schemeClr val="accent6">
                    <a:lumMod val="50000"/>
                  </a:schemeClr>
                </a:solidFill>
                <a:latin typeface="Roboto Condensed Light" panose="02000000000000000000" pitchFamily="2" charset="0"/>
                <a:ea typeface="Roboto Condensed Light" panose="02000000000000000000" pitchFamily="2" charset="0"/>
              </a:rPr>
              <a:t>Company</a:t>
            </a:r>
          </a:p>
        </p:txBody>
      </p:sp>
    </p:spTree>
    <p:extLst>
      <p:ext uri="{BB962C8B-B14F-4D97-AF65-F5344CB8AC3E}">
        <p14:creationId xmlns:p14="http://schemas.microsoft.com/office/powerpoint/2010/main" val="42243735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68" r:id="rId4"/>
    <p:sldLayoutId id="2147483667" r:id="rId5"/>
    <p:sldLayoutId id="2147483669" r:id="rId6"/>
    <p:sldLayoutId id="2147483653" r:id="rId7"/>
    <p:sldLayoutId id="2147483670" r:id="rId8"/>
    <p:sldLayoutId id="2147483660" r:id="rId9"/>
    <p:sldLayoutId id="2147483671" r:id="rId10"/>
    <p:sldLayoutId id="2147483672" r:id="rId11"/>
    <p:sldLayoutId id="2147483673" r:id="rId12"/>
    <p:sldLayoutId id="2147483661" r:id="rId13"/>
    <p:sldLayoutId id="2147483675" r:id="rId14"/>
    <p:sldLayoutId id="2147483674"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62" r:id="rId24"/>
    <p:sldLayoutId id="2147483684" r:id="rId25"/>
    <p:sldLayoutId id="2147483685" r:id="rId26"/>
    <p:sldLayoutId id="2147483688" r:id="rId27"/>
    <p:sldLayoutId id="2147483689" r:id="rId28"/>
    <p:sldLayoutId id="2147483690" r:id="rId29"/>
    <p:sldLayoutId id="2147483691" r:id="rId30"/>
    <p:sldLayoutId id="2147483692" r:id="rId31"/>
    <p:sldLayoutId id="2147483693" r:id="rId32"/>
    <p:sldLayoutId id="2147483687" r:id="rId33"/>
    <p:sldLayoutId id="2147483686" r:id="rId34"/>
    <p:sldLayoutId id="2147483694" r:id="rId35"/>
    <p:sldLayoutId id="2147483663" r:id="rId36"/>
    <p:sldLayoutId id="2147483664" r:id="rId37"/>
    <p:sldLayoutId id="2147483665" r:id="rId38"/>
    <p:sldLayoutId id="2147483695" r:id="rId39"/>
    <p:sldLayoutId id="2147483696" r:id="rId40"/>
    <p:sldLayoutId id="2147483697" r:id="rId41"/>
    <p:sldLayoutId id="2147483666" r:id="rId42"/>
    <p:sldLayoutId id="2147483698" r:id="rId43"/>
    <p:sldLayoutId id="2147483654" r:id="rId44"/>
    <p:sldLayoutId id="2147483655" r:id="rId45"/>
    <p:sldLayoutId id="2147483656" r:id="rId46"/>
    <p:sldLayoutId id="2147483699" r:id="rId47"/>
    <p:sldLayoutId id="2147483657" r:id="rId48"/>
    <p:sldLayoutId id="2147483658" r:id="rId49"/>
    <p:sldLayoutId id="2147483700" r:id="rId50"/>
    <p:sldLayoutId id="2147483659" r:id="rId51"/>
    <p:sldLayoutId id="2147483701" r:id="rId5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5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5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2.xml"/><Relationship Id="rId4" Type="http://schemas.openxmlformats.org/officeDocument/2006/relationships/notesSlide" Target="../notesSlides/notesSlide13.xml"/><Relationship Id="rId5" Type="http://schemas.openxmlformats.org/officeDocument/2006/relationships/image" Target="../media/image24.png"/><Relationship Id="rId1" Type="http://schemas.microsoft.com/office/2007/relationships/media" Target="../media/media1.mov"/><Relationship Id="rId2" Type="http://schemas.openxmlformats.org/officeDocument/2006/relationships/video" Target="../media/media1.mo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 Id="rId3" Type="http://schemas.openxmlformats.org/officeDocument/2006/relationships/image" Target="../media/image2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5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1" Type="http://schemas.openxmlformats.org/officeDocument/2006/relationships/slideLayout" Target="../slideLayouts/slideLayout5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g"/><Relationship Id="rId1" Type="http://schemas.openxmlformats.org/officeDocument/2006/relationships/slideLayout" Target="../slideLayouts/slideLayout5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 Id="rId3" Type="http://schemas.openxmlformats.org/officeDocument/2006/relationships/image" Target="../media/image3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6.xml"/><Relationship Id="rId3" Type="http://schemas.openxmlformats.org/officeDocument/2006/relationships/image" Target="../media/image3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7.xml"/><Relationship Id="rId3" Type="http://schemas.openxmlformats.org/officeDocument/2006/relationships/image" Target="../media/image3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8.xml"/><Relationship Id="rId3" Type="http://schemas.openxmlformats.org/officeDocument/2006/relationships/image" Target="../media/image4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4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4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4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45.png"/><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4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4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9.xml"/><Relationship Id="rId3" Type="http://schemas.openxmlformats.org/officeDocument/2006/relationships/image" Target="../media/image4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5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2.xml"/><Relationship Id="rId4" Type="http://schemas.openxmlformats.org/officeDocument/2006/relationships/image" Target="../media/image51.png"/><Relationship Id="rId1" Type="http://schemas.microsoft.com/office/2007/relationships/media" Target="../media/media2.mp4"/><Relationship Id="rId2" Type="http://schemas.openxmlformats.org/officeDocument/2006/relationships/video" Target="../media/media2.mp4"/></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5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5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5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732568" y="5272917"/>
            <a:ext cx="2085764" cy="892552"/>
          </a:xfrm>
          <a:prstGeom prst="rect">
            <a:avLst/>
          </a:prstGeom>
          <a:solidFill>
            <a:schemeClr val="accent1"/>
          </a:solidFill>
        </p:spPr>
        <p:txBody>
          <a:bodyPr wrap="none" rtlCol="0">
            <a:spAutoFit/>
          </a:bodyPr>
          <a:lstStyle/>
          <a:p>
            <a:pPr algn="ctr"/>
            <a:r>
              <a:rPr lang="en-US" sz="2000" b="1" i="1" dirty="0">
                <a:solidFill>
                  <a:schemeClr val="bg1"/>
                </a:solidFill>
                <a:latin typeface="Roboto" panose="02000000000000000000" pitchFamily="2" charset="0"/>
                <a:ea typeface="Roboto" panose="02000000000000000000" pitchFamily="2" charset="0"/>
              </a:rPr>
              <a:t>Project Manager</a:t>
            </a:r>
          </a:p>
          <a:p>
            <a:pPr algn="ctr"/>
            <a:r>
              <a:rPr lang="en-US" sz="1600" b="1" dirty="0">
                <a:solidFill>
                  <a:schemeClr val="bg1"/>
                </a:solidFill>
                <a:latin typeface="Roboto" panose="02000000000000000000" pitchFamily="2" charset="0"/>
                <a:ea typeface="Roboto" panose="02000000000000000000" pitchFamily="2" charset="0"/>
              </a:rPr>
              <a:t>Francesco Vicidomini</a:t>
            </a:r>
          </a:p>
          <a:p>
            <a:pPr algn="ctr"/>
            <a:r>
              <a:rPr lang="en-US" sz="1600" b="1" dirty="0">
                <a:solidFill>
                  <a:schemeClr val="bg1"/>
                </a:solidFill>
                <a:latin typeface="Roboto" panose="02000000000000000000" pitchFamily="2" charset="0"/>
                <a:ea typeface="Roboto" panose="02000000000000000000" pitchFamily="2" charset="0"/>
              </a:rPr>
              <a:t>Ferdinando </a:t>
            </a:r>
            <a:r>
              <a:rPr lang="en-US" sz="1600" b="1" dirty="0" err="1">
                <a:solidFill>
                  <a:schemeClr val="bg1"/>
                </a:solidFill>
                <a:latin typeface="Roboto" panose="02000000000000000000" pitchFamily="2" charset="0"/>
                <a:ea typeface="Roboto" panose="02000000000000000000" pitchFamily="2" charset="0"/>
              </a:rPr>
              <a:t>D’Avino</a:t>
            </a:r>
            <a:endParaRPr lang="en-US" sz="1600" b="1" dirty="0">
              <a:solidFill>
                <a:schemeClr val="bg1"/>
              </a:solidFill>
              <a:latin typeface="Roboto" panose="02000000000000000000" pitchFamily="2" charset="0"/>
              <a:ea typeface="Roboto" panose="02000000000000000000" pitchFamily="2" charset="0"/>
            </a:endParaRPr>
          </a:p>
        </p:txBody>
      </p:sp>
      <p:sp>
        <p:nvSpPr>
          <p:cNvPr id="9" name="TextBox 8"/>
          <p:cNvSpPr txBox="1"/>
          <p:nvPr/>
        </p:nvSpPr>
        <p:spPr>
          <a:xfrm>
            <a:off x="796471" y="1752563"/>
            <a:ext cx="10599056" cy="584775"/>
          </a:xfrm>
          <a:prstGeom prst="rect">
            <a:avLst/>
          </a:prstGeom>
          <a:noFill/>
        </p:spPr>
        <p:txBody>
          <a:bodyPr wrap="none" rtlCol="0">
            <a:spAutoFit/>
          </a:bodyPr>
          <a:lstStyle/>
          <a:p>
            <a:pPr algn="ctr"/>
            <a:r>
              <a:rPr lang="en-US" sz="3200" b="1" dirty="0" err="1">
                <a:solidFill>
                  <a:schemeClr val="accent6">
                    <a:lumMod val="50000"/>
                  </a:schemeClr>
                </a:solidFill>
                <a:latin typeface="Roboto" panose="02000000000000000000" pitchFamily="2" charset="0"/>
                <a:ea typeface="Roboto" panose="02000000000000000000" pitchFamily="2" charset="0"/>
              </a:rPr>
              <a:t>Progetto</a:t>
            </a:r>
            <a:r>
              <a:rPr lang="en-US" sz="3200" b="1" dirty="0">
                <a:solidFill>
                  <a:schemeClr val="accent6">
                    <a:lumMod val="50000"/>
                  </a:schemeClr>
                </a:solidFill>
                <a:latin typeface="Roboto" panose="02000000000000000000" pitchFamily="2" charset="0"/>
                <a:ea typeface="Roboto" panose="02000000000000000000" pitchFamily="2" charset="0"/>
              </a:rPr>
              <a:t> di </a:t>
            </a:r>
            <a:r>
              <a:rPr lang="en-US" sz="3200" b="1" dirty="0" err="1">
                <a:solidFill>
                  <a:schemeClr val="accent6">
                    <a:lumMod val="50000"/>
                  </a:schemeClr>
                </a:solidFill>
                <a:latin typeface="Roboto" panose="02000000000000000000" pitchFamily="2" charset="0"/>
                <a:ea typeface="Roboto" panose="02000000000000000000" pitchFamily="2" charset="0"/>
              </a:rPr>
              <a:t>Ingegneria</a:t>
            </a:r>
            <a:r>
              <a:rPr lang="en-US" sz="3200" b="1" dirty="0">
                <a:solidFill>
                  <a:schemeClr val="accent6">
                    <a:lumMod val="50000"/>
                  </a:schemeClr>
                </a:solidFill>
                <a:latin typeface="Roboto" panose="02000000000000000000" pitchFamily="2" charset="0"/>
                <a:ea typeface="Roboto" panose="02000000000000000000" pitchFamily="2" charset="0"/>
              </a:rPr>
              <a:t> </a:t>
            </a:r>
            <a:r>
              <a:rPr lang="en-US" sz="3200" b="1" dirty="0" err="1">
                <a:solidFill>
                  <a:schemeClr val="accent6">
                    <a:lumMod val="50000"/>
                  </a:schemeClr>
                </a:solidFill>
                <a:latin typeface="Roboto" panose="02000000000000000000" pitchFamily="2" charset="0"/>
                <a:ea typeface="Roboto" panose="02000000000000000000" pitchFamily="2" charset="0"/>
              </a:rPr>
              <a:t>Gestione</a:t>
            </a:r>
            <a:r>
              <a:rPr lang="en-US" sz="3200" b="1" dirty="0">
                <a:solidFill>
                  <a:schemeClr val="accent6">
                    <a:lumMod val="50000"/>
                  </a:schemeClr>
                </a:solidFill>
                <a:latin typeface="Roboto" panose="02000000000000000000" pitchFamily="2" charset="0"/>
                <a:ea typeface="Roboto" panose="02000000000000000000" pitchFamily="2" charset="0"/>
              </a:rPr>
              <a:t> </a:t>
            </a:r>
            <a:r>
              <a:rPr lang="en-US" sz="3200" b="1" dirty="0" err="1">
                <a:solidFill>
                  <a:schemeClr val="accent6">
                    <a:lumMod val="50000"/>
                  </a:schemeClr>
                </a:solidFill>
                <a:latin typeface="Roboto" panose="02000000000000000000" pitchFamily="2" charset="0"/>
                <a:ea typeface="Roboto" panose="02000000000000000000" pitchFamily="2" charset="0"/>
              </a:rPr>
              <a:t>ed</a:t>
            </a:r>
            <a:r>
              <a:rPr lang="en-US" sz="3200" b="1" dirty="0">
                <a:solidFill>
                  <a:schemeClr val="accent6">
                    <a:lumMod val="50000"/>
                  </a:schemeClr>
                </a:solidFill>
                <a:latin typeface="Roboto" panose="02000000000000000000" pitchFamily="2" charset="0"/>
                <a:ea typeface="Roboto" panose="02000000000000000000" pitchFamily="2" charset="0"/>
              </a:rPr>
              <a:t> </a:t>
            </a:r>
            <a:r>
              <a:rPr lang="en-US" sz="3200" b="1" dirty="0" err="1">
                <a:solidFill>
                  <a:schemeClr val="accent6">
                    <a:lumMod val="50000"/>
                  </a:schemeClr>
                </a:solidFill>
                <a:latin typeface="Roboto" panose="02000000000000000000" pitchFamily="2" charset="0"/>
                <a:ea typeface="Roboto" panose="02000000000000000000" pitchFamily="2" charset="0"/>
              </a:rPr>
              <a:t>Evoluzione</a:t>
            </a:r>
            <a:r>
              <a:rPr lang="en-US" sz="3200" b="1" dirty="0">
                <a:solidFill>
                  <a:schemeClr val="accent6">
                    <a:lumMod val="50000"/>
                  </a:schemeClr>
                </a:solidFill>
                <a:latin typeface="Roboto" panose="02000000000000000000" pitchFamily="2" charset="0"/>
                <a:ea typeface="Roboto" panose="02000000000000000000" pitchFamily="2" charset="0"/>
              </a:rPr>
              <a:t> del Software</a:t>
            </a:r>
          </a:p>
        </p:txBody>
      </p:sp>
      <p:sp>
        <p:nvSpPr>
          <p:cNvPr id="11" name="Footer Placeholder 10"/>
          <p:cNvSpPr>
            <a:spLocks noGrp="1"/>
          </p:cNvSpPr>
          <p:nvPr>
            <p:ph type="ftr" sz="quarter" idx="11"/>
          </p:nvPr>
        </p:nvSpPr>
        <p:spPr/>
        <p:txBody>
          <a:bodyPr/>
          <a:lstStyle/>
          <a:p>
            <a:r>
              <a:rPr lang="en-US" dirty="0" err="1"/>
              <a:t>EvoCinema</a:t>
            </a:r>
            <a:endParaRPr lang="en-US" dirty="0"/>
          </a:p>
        </p:txBody>
      </p:sp>
      <p:sp>
        <p:nvSpPr>
          <p:cNvPr id="12" name="Slide Number Placeholder 11"/>
          <p:cNvSpPr>
            <a:spLocks noGrp="1"/>
          </p:cNvSpPr>
          <p:nvPr>
            <p:ph type="sldNum" sz="quarter" idx="12"/>
          </p:nvPr>
        </p:nvSpPr>
        <p:spPr/>
        <p:txBody>
          <a:bodyPr/>
          <a:lstStyle/>
          <a:p>
            <a:fld id="{A2912448-FEEC-49E8-9588-2DF1F90D57C2}" type="slidenum">
              <a:rPr lang="en-US" smtClean="0"/>
              <a:t>1</a:t>
            </a:fld>
            <a:endParaRPr lang="en-US" dirty="0"/>
          </a:p>
        </p:txBody>
      </p:sp>
      <p:pic>
        <p:nvPicPr>
          <p:cNvPr id="14" name="Immagin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295" y="0"/>
            <a:ext cx="1793409" cy="1793409"/>
          </a:xfrm>
          <a:prstGeom prst="rect">
            <a:avLst/>
          </a:prstGeom>
        </p:spPr>
      </p:pic>
      <p:sp>
        <p:nvSpPr>
          <p:cNvPr id="15" name="TextBox 6"/>
          <p:cNvSpPr txBox="1"/>
          <p:nvPr/>
        </p:nvSpPr>
        <p:spPr>
          <a:xfrm>
            <a:off x="796471" y="5272917"/>
            <a:ext cx="1684564" cy="646331"/>
          </a:xfrm>
          <a:prstGeom prst="rect">
            <a:avLst/>
          </a:prstGeom>
          <a:solidFill>
            <a:schemeClr val="accent1"/>
          </a:solidFill>
        </p:spPr>
        <p:txBody>
          <a:bodyPr wrap="none" rtlCol="0">
            <a:spAutoFit/>
          </a:bodyPr>
          <a:lstStyle/>
          <a:p>
            <a:pPr algn="ctr"/>
            <a:r>
              <a:rPr lang="en-US" sz="2000" b="1" i="1" dirty="0">
                <a:solidFill>
                  <a:schemeClr val="bg1"/>
                </a:solidFill>
                <a:latin typeface="Roboto" panose="02000000000000000000" pitchFamily="2" charset="0"/>
                <a:ea typeface="Roboto" panose="02000000000000000000" pitchFamily="2" charset="0"/>
              </a:rPr>
              <a:t>Top Manager</a:t>
            </a:r>
          </a:p>
          <a:p>
            <a:pPr algn="ctr"/>
            <a:r>
              <a:rPr lang="en-US" sz="1600" b="1" dirty="0">
                <a:solidFill>
                  <a:schemeClr val="bg1"/>
                </a:solidFill>
                <a:latin typeface="Roboto" panose="02000000000000000000" pitchFamily="2" charset="0"/>
                <a:ea typeface="Roboto" panose="02000000000000000000" pitchFamily="2" charset="0"/>
              </a:rPr>
              <a:t>Andrea De Lucia</a:t>
            </a:r>
          </a:p>
        </p:txBody>
      </p:sp>
      <p:pic>
        <p:nvPicPr>
          <p:cNvPr id="4" name="Immagin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2904" y="2226785"/>
            <a:ext cx="5043616" cy="3152260"/>
          </a:xfrm>
          <a:prstGeom prst="rect">
            <a:avLst/>
          </a:prstGeom>
        </p:spPr>
      </p:pic>
    </p:spTree>
    <p:extLst>
      <p:ext uri="{BB962C8B-B14F-4D97-AF65-F5344CB8AC3E}">
        <p14:creationId xmlns:p14="http://schemas.microsoft.com/office/powerpoint/2010/main" val="42562795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dirty="0">
                <a:solidFill>
                  <a:srgbClr val="FFFFFF"/>
                </a:solidFill>
                <a:latin typeface="+mn-lt"/>
                <a:ea typeface="+mn-ea"/>
                <a:cs typeface="+mn-cs"/>
              </a:rPr>
              <a:t>www.websitename.com</a:t>
            </a:r>
          </a:p>
        </p:txBody>
      </p:sp>
      <p:sp>
        <p:nvSpPr>
          <p:cNvPr id="3" name="Segnaposto numero diapositiva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2912448-FEEC-49E8-9588-2DF1F90D57C2}" type="slidenum">
              <a:rPr lang="en-US" sz="1200">
                <a:solidFill>
                  <a:srgbClr val="FFFFFF"/>
                </a:solidFill>
                <a:latin typeface="+mn-lt"/>
                <a:ea typeface="+mn-ea"/>
              </a:rPr>
              <a:pPr>
                <a:spcAft>
                  <a:spcPts val="600"/>
                </a:spcAft>
              </a:pPr>
              <a:t>10</a:t>
            </a:fld>
            <a:endParaRPr lang="en-US" sz="1200">
              <a:solidFill>
                <a:srgbClr val="FFFFFF"/>
              </a:solidFill>
              <a:latin typeface="+mn-lt"/>
              <a:ea typeface="+mn-ea"/>
            </a:endParaRPr>
          </a:p>
        </p:txBody>
      </p:sp>
      <p:sp>
        <p:nvSpPr>
          <p:cNvPr id="13" name="Footer Placeholder 10">
            <a:extLst>
              <a:ext uri="{FF2B5EF4-FFF2-40B4-BE49-F238E27FC236}">
                <a16:creationId xmlns="" xmlns:a16="http://schemas.microsoft.com/office/drawing/2014/main" id="{8382D759-732C-4730-9097-339E0759A19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accent6">
                    <a:lumMod val="50000"/>
                  </a:schemeClr>
                </a:solidFill>
                <a:latin typeface="Roboto Condensed Light" panose="02000000000000000000" pitchFamily="2" charset="0"/>
                <a:ea typeface="Roboto Condensed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EvoCinema</a:t>
            </a:r>
            <a:endParaRPr lang="en-US" dirty="0"/>
          </a:p>
        </p:txBody>
      </p:sp>
      <p:sp>
        <p:nvSpPr>
          <p:cNvPr id="14" name="Slide Number Placeholder 11">
            <a:extLst>
              <a:ext uri="{FF2B5EF4-FFF2-40B4-BE49-F238E27FC236}">
                <a16:creationId xmlns="" xmlns:a16="http://schemas.microsoft.com/office/drawing/2014/main" id="{B7F78373-ABCD-4E0A-8E62-C4DE8292F2CE}"/>
              </a:ext>
            </a:extLst>
          </p:cNvPr>
          <p:cNvSpPr txBox="1">
            <a:spLocks/>
          </p:cNvSpPr>
          <p:nvPr/>
        </p:nvSpPr>
        <p:spPr>
          <a:xfrm>
            <a:off x="852652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accent6">
                    <a:lumMod val="50000"/>
                  </a:schemeClr>
                </a:solidFill>
                <a:latin typeface="Roboto Condensed Light" panose="02000000000000000000" pitchFamily="2" charset="0"/>
                <a:ea typeface="Roboto Condensed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912448-FEEC-49E8-9588-2DF1F90D57C2}" type="slidenum">
              <a:rPr lang="en-US" smtClean="0"/>
              <a:pPr/>
              <a:t>10</a:t>
            </a:fld>
            <a:endParaRPr lang="en-US"/>
          </a:p>
        </p:txBody>
      </p:sp>
      <p:sp>
        <p:nvSpPr>
          <p:cNvPr id="36" name="Freeform 10">
            <a:extLst>
              <a:ext uri="{FF2B5EF4-FFF2-40B4-BE49-F238E27FC236}">
                <a16:creationId xmlns="" xmlns:a16="http://schemas.microsoft.com/office/drawing/2014/main" id="{77AFCB37-B5C0-48EB-9C4A-494D970818F0}"/>
              </a:ext>
            </a:extLst>
          </p:cNvPr>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pic>
        <p:nvPicPr>
          <p:cNvPr id="43" name="Picture 2" descr="isultati immagini per source tree png">
            <a:extLst>
              <a:ext uri="{FF2B5EF4-FFF2-40B4-BE49-F238E27FC236}">
                <a16:creationId xmlns="" xmlns:a16="http://schemas.microsoft.com/office/drawing/2014/main" id="{EA631BC3-3BBC-459F-9E2B-21EBA98B3113}"/>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2219" b="2219"/>
          <a:stretch>
            <a:fillRect/>
          </a:stretch>
        </p:blipFill>
        <p:spPr bwMode="auto">
          <a:xfrm flipV="1">
            <a:off x="6918960" y="2293323"/>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172" name="Rettangolo 171">
            <a:extLst>
              <a:ext uri="{FF2B5EF4-FFF2-40B4-BE49-F238E27FC236}">
                <a16:creationId xmlns="" xmlns:a16="http://schemas.microsoft.com/office/drawing/2014/main" id="{08144FC4-8363-4B5B-8453-B3BE21C0AD2D}"/>
              </a:ext>
            </a:extLst>
          </p:cNvPr>
          <p:cNvSpPr/>
          <p:nvPr/>
        </p:nvSpPr>
        <p:spPr>
          <a:xfrm>
            <a:off x="8761209" y="3571348"/>
            <a:ext cx="2441981" cy="2329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3" name="Rettangolo 172">
            <a:extLst>
              <a:ext uri="{FF2B5EF4-FFF2-40B4-BE49-F238E27FC236}">
                <a16:creationId xmlns="" xmlns:a16="http://schemas.microsoft.com/office/drawing/2014/main" id="{573C66C6-9E6A-4AC2-82B0-706714475AC4}"/>
              </a:ext>
            </a:extLst>
          </p:cNvPr>
          <p:cNvSpPr/>
          <p:nvPr/>
        </p:nvSpPr>
        <p:spPr>
          <a:xfrm>
            <a:off x="3645122" y="3571348"/>
            <a:ext cx="2441981" cy="2329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4" name="Rectangle 52">
            <a:extLst>
              <a:ext uri="{FF2B5EF4-FFF2-40B4-BE49-F238E27FC236}">
                <a16:creationId xmlns="" xmlns:a16="http://schemas.microsoft.com/office/drawing/2014/main" id="{F14A21B7-A0B8-479B-853D-161C67307F3D}"/>
              </a:ext>
            </a:extLst>
          </p:cNvPr>
          <p:cNvSpPr/>
          <p:nvPr/>
        </p:nvSpPr>
        <p:spPr>
          <a:xfrm>
            <a:off x="3696882" y="3710171"/>
            <a:ext cx="2241474" cy="290464"/>
          </a:xfrm>
          <a:prstGeom prst="rect">
            <a:avLst/>
          </a:prstGeom>
        </p:spPr>
        <p:txBody>
          <a:bodyPr wrap="square">
            <a:spAutoFit/>
          </a:bodyPr>
          <a:lstStyle/>
          <a:p>
            <a:pPr>
              <a:lnSpc>
                <a:spcPct val="130000"/>
              </a:lnSpc>
            </a:pPr>
            <a:r>
              <a:rPr lang="en-US" sz="1100" dirty="0">
                <a:solidFill>
                  <a:schemeClr val="bg1"/>
                </a:solidFill>
                <a:latin typeface="Roboto Condensed Light" panose="02000000000000000000" pitchFamily="2" charset="0"/>
                <a:ea typeface="Roboto Condensed Light" panose="02000000000000000000" pitchFamily="2" charset="0"/>
              </a:rPr>
              <a:t>NET BEANS </a:t>
            </a:r>
          </a:p>
        </p:txBody>
      </p:sp>
      <p:sp>
        <p:nvSpPr>
          <p:cNvPr id="175" name="Rectangle 55">
            <a:extLst>
              <a:ext uri="{FF2B5EF4-FFF2-40B4-BE49-F238E27FC236}">
                <a16:creationId xmlns="" xmlns:a16="http://schemas.microsoft.com/office/drawing/2014/main" id="{2DB0EA3A-D66F-414A-AB73-B9F74FB2BC09}"/>
              </a:ext>
            </a:extLst>
          </p:cNvPr>
          <p:cNvSpPr/>
          <p:nvPr/>
        </p:nvSpPr>
        <p:spPr>
          <a:xfrm>
            <a:off x="8807857" y="3710171"/>
            <a:ext cx="2241474" cy="290464"/>
          </a:xfrm>
          <a:prstGeom prst="rect">
            <a:avLst/>
          </a:prstGeom>
        </p:spPr>
        <p:txBody>
          <a:bodyPr wrap="square">
            <a:spAutoFit/>
          </a:bodyPr>
          <a:lstStyle/>
          <a:p>
            <a:pPr>
              <a:lnSpc>
                <a:spcPct val="130000"/>
              </a:lnSpc>
            </a:pPr>
            <a:r>
              <a:rPr lang="en-US" sz="1100" b="1" dirty="0">
                <a:solidFill>
                  <a:schemeClr val="bg1"/>
                </a:solidFill>
                <a:latin typeface="Roboto" panose="02000000000000000000" pitchFamily="2" charset="0"/>
                <a:ea typeface="Roboto" panose="02000000000000000000" pitchFamily="2" charset="0"/>
              </a:rPr>
              <a:t>APACHE TOMCAT</a:t>
            </a:r>
          </a:p>
        </p:txBody>
      </p:sp>
      <p:sp>
        <p:nvSpPr>
          <p:cNvPr id="176" name="Freeform 10">
            <a:extLst>
              <a:ext uri="{FF2B5EF4-FFF2-40B4-BE49-F238E27FC236}">
                <a16:creationId xmlns="" xmlns:a16="http://schemas.microsoft.com/office/drawing/2014/main" id="{3DB8D474-E4A9-4DCB-AF49-5C672A0B7BDF}"/>
              </a:ext>
            </a:extLst>
          </p:cNvPr>
          <p:cNvSpPr>
            <a:spLocks/>
          </p:cNvSpPr>
          <p:nvPr/>
        </p:nvSpPr>
        <p:spPr bwMode="auto">
          <a:xfrm>
            <a:off x="3798027" y="5269287"/>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7" name="Freeform 10">
            <a:extLst>
              <a:ext uri="{FF2B5EF4-FFF2-40B4-BE49-F238E27FC236}">
                <a16:creationId xmlns="" xmlns:a16="http://schemas.microsoft.com/office/drawing/2014/main" id="{D7DB81D8-DFB8-4162-B16A-A7B1ADDC8BBB}"/>
              </a:ext>
            </a:extLst>
          </p:cNvPr>
          <p:cNvSpPr>
            <a:spLocks/>
          </p:cNvSpPr>
          <p:nvPr/>
        </p:nvSpPr>
        <p:spPr bwMode="auto">
          <a:xfrm>
            <a:off x="4030832" y="5269287"/>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8" name="Freeform 10">
            <a:extLst>
              <a:ext uri="{FF2B5EF4-FFF2-40B4-BE49-F238E27FC236}">
                <a16:creationId xmlns="" xmlns:a16="http://schemas.microsoft.com/office/drawing/2014/main" id="{3A64C20D-772F-4A86-A2EF-84208E0B42E1}"/>
              </a:ext>
            </a:extLst>
          </p:cNvPr>
          <p:cNvSpPr>
            <a:spLocks/>
          </p:cNvSpPr>
          <p:nvPr/>
        </p:nvSpPr>
        <p:spPr bwMode="auto">
          <a:xfrm>
            <a:off x="4263637" y="5269287"/>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9" name="Freeform 10">
            <a:extLst>
              <a:ext uri="{FF2B5EF4-FFF2-40B4-BE49-F238E27FC236}">
                <a16:creationId xmlns="" xmlns:a16="http://schemas.microsoft.com/office/drawing/2014/main" id="{30109099-5A18-4F1E-AE5F-A54651535B0B}"/>
              </a:ext>
            </a:extLst>
          </p:cNvPr>
          <p:cNvSpPr>
            <a:spLocks/>
          </p:cNvSpPr>
          <p:nvPr/>
        </p:nvSpPr>
        <p:spPr bwMode="auto">
          <a:xfrm>
            <a:off x="4496442" y="5269287"/>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0" name="Freeform 10">
            <a:extLst>
              <a:ext uri="{FF2B5EF4-FFF2-40B4-BE49-F238E27FC236}">
                <a16:creationId xmlns="" xmlns:a16="http://schemas.microsoft.com/office/drawing/2014/main" id="{5DA74CE0-BA85-449C-BBCF-B4C6477E88A9}"/>
              </a:ext>
            </a:extLst>
          </p:cNvPr>
          <p:cNvSpPr>
            <a:spLocks/>
          </p:cNvSpPr>
          <p:nvPr/>
        </p:nvSpPr>
        <p:spPr bwMode="auto">
          <a:xfrm>
            <a:off x="4729247" y="5269287"/>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1" name="Freeform 10">
            <a:extLst>
              <a:ext uri="{FF2B5EF4-FFF2-40B4-BE49-F238E27FC236}">
                <a16:creationId xmlns="" xmlns:a16="http://schemas.microsoft.com/office/drawing/2014/main" id="{AD632D83-D5A5-40EB-9CB5-6152D0D0F990}"/>
              </a:ext>
            </a:extLst>
          </p:cNvPr>
          <p:cNvSpPr>
            <a:spLocks/>
          </p:cNvSpPr>
          <p:nvPr/>
        </p:nvSpPr>
        <p:spPr bwMode="auto">
          <a:xfrm>
            <a:off x="8897397" y="526928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2" name="Freeform 10">
            <a:extLst>
              <a:ext uri="{FF2B5EF4-FFF2-40B4-BE49-F238E27FC236}">
                <a16:creationId xmlns="" xmlns:a16="http://schemas.microsoft.com/office/drawing/2014/main" id="{59878EDE-BFB1-4656-89E9-8CE71CD6F46B}"/>
              </a:ext>
            </a:extLst>
          </p:cNvPr>
          <p:cNvSpPr>
            <a:spLocks/>
          </p:cNvSpPr>
          <p:nvPr/>
        </p:nvSpPr>
        <p:spPr bwMode="auto">
          <a:xfrm>
            <a:off x="9130202" y="526928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3" name="Freeform 10">
            <a:extLst>
              <a:ext uri="{FF2B5EF4-FFF2-40B4-BE49-F238E27FC236}">
                <a16:creationId xmlns="" xmlns:a16="http://schemas.microsoft.com/office/drawing/2014/main" id="{F57C9CD4-50F7-4F93-839F-B5EC16B704E9}"/>
              </a:ext>
            </a:extLst>
          </p:cNvPr>
          <p:cNvSpPr>
            <a:spLocks/>
          </p:cNvSpPr>
          <p:nvPr/>
        </p:nvSpPr>
        <p:spPr bwMode="auto">
          <a:xfrm>
            <a:off x="9828617" y="526928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4" name="Freeform 10">
            <a:extLst>
              <a:ext uri="{FF2B5EF4-FFF2-40B4-BE49-F238E27FC236}">
                <a16:creationId xmlns="" xmlns:a16="http://schemas.microsoft.com/office/drawing/2014/main" id="{6FAC086D-A1F2-4048-9CDB-92F2E19E17D6}"/>
              </a:ext>
            </a:extLst>
          </p:cNvPr>
          <p:cNvSpPr>
            <a:spLocks/>
          </p:cNvSpPr>
          <p:nvPr/>
        </p:nvSpPr>
        <p:spPr bwMode="auto">
          <a:xfrm>
            <a:off x="3798027" y="437197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5" name="Freeform 10">
            <a:extLst>
              <a:ext uri="{FF2B5EF4-FFF2-40B4-BE49-F238E27FC236}">
                <a16:creationId xmlns="" xmlns:a16="http://schemas.microsoft.com/office/drawing/2014/main" id="{DBDC527E-2ED6-4D64-ADCF-F77E129D132C}"/>
              </a:ext>
            </a:extLst>
          </p:cNvPr>
          <p:cNvSpPr>
            <a:spLocks/>
          </p:cNvSpPr>
          <p:nvPr/>
        </p:nvSpPr>
        <p:spPr bwMode="auto">
          <a:xfrm>
            <a:off x="4263188" y="4371975"/>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6" name="Freeform 10">
            <a:extLst>
              <a:ext uri="{FF2B5EF4-FFF2-40B4-BE49-F238E27FC236}">
                <a16:creationId xmlns="" xmlns:a16="http://schemas.microsoft.com/office/drawing/2014/main" id="{E4FC1529-069B-402E-BE3C-7E20B16B45E7}"/>
              </a:ext>
            </a:extLst>
          </p:cNvPr>
          <p:cNvSpPr>
            <a:spLocks/>
          </p:cNvSpPr>
          <p:nvPr/>
        </p:nvSpPr>
        <p:spPr bwMode="auto">
          <a:xfrm>
            <a:off x="4030609" y="437197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7" name="Freeform 10">
            <a:extLst>
              <a:ext uri="{FF2B5EF4-FFF2-40B4-BE49-F238E27FC236}">
                <a16:creationId xmlns="" xmlns:a16="http://schemas.microsoft.com/office/drawing/2014/main" id="{3549D606-9802-4225-994E-1F4DE4D4028F}"/>
              </a:ext>
            </a:extLst>
          </p:cNvPr>
          <p:cNvSpPr>
            <a:spLocks/>
          </p:cNvSpPr>
          <p:nvPr/>
        </p:nvSpPr>
        <p:spPr bwMode="auto">
          <a:xfrm>
            <a:off x="4729247" y="4371975"/>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8" name="CasellaDiTesto 187">
            <a:extLst>
              <a:ext uri="{FF2B5EF4-FFF2-40B4-BE49-F238E27FC236}">
                <a16:creationId xmlns="" xmlns:a16="http://schemas.microsoft.com/office/drawing/2014/main" id="{9582F5A2-AE37-4CAD-AA32-FB3DAD6E1C4F}"/>
              </a:ext>
            </a:extLst>
          </p:cNvPr>
          <p:cNvSpPr txBox="1"/>
          <p:nvPr/>
        </p:nvSpPr>
        <p:spPr>
          <a:xfrm>
            <a:off x="4911583" y="4608576"/>
            <a:ext cx="1026773" cy="261610"/>
          </a:xfrm>
          <a:prstGeom prst="rect">
            <a:avLst/>
          </a:prstGeom>
          <a:noFill/>
        </p:spPr>
        <p:txBody>
          <a:bodyPr wrap="square" rtlCol="0">
            <a:spAutoFit/>
          </a:bodyPr>
          <a:lstStyle/>
          <a:p>
            <a:r>
              <a:rPr lang="it-IT" sz="1100" b="1" dirty="0">
                <a:solidFill>
                  <a:schemeClr val="tx1">
                    <a:lumMod val="20000"/>
                    <a:lumOff val="80000"/>
                  </a:schemeClr>
                </a:solidFill>
              </a:rPr>
              <a:t>PM Evaluation</a:t>
            </a:r>
          </a:p>
        </p:txBody>
      </p:sp>
      <p:sp>
        <p:nvSpPr>
          <p:cNvPr id="189" name="CasellaDiTesto 188">
            <a:extLst>
              <a:ext uri="{FF2B5EF4-FFF2-40B4-BE49-F238E27FC236}">
                <a16:creationId xmlns="" xmlns:a16="http://schemas.microsoft.com/office/drawing/2014/main" id="{D348CCA8-41EF-44B0-B51D-D2C0A659B0A5}"/>
              </a:ext>
            </a:extLst>
          </p:cNvPr>
          <p:cNvSpPr txBox="1"/>
          <p:nvPr/>
        </p:nvSpPr>
        <p:spPr>
          <a:xfrm>
            <a:off x="4911583" y="5478076"/>
            <a:ext cx="1026773" cy="261610"/>
          </a:xfrm>
          <a:prstGeom prst="rect">
            <a:avLst/>
          </a:prstGeom>
          <a:noFill/>
        </p:spPr>
        <p:txBody>
          <a:bodyPr wrap="square" rtlCol="0">
            <a:spAutoFit/>
          </a:bodyPr>
          <a:lstStyle/>
          <a:p>
            <a:r>
              <a:rPr lang="it-IT" sz="1100" b="1" dirty="0">
                <a:solidFill>
                  <a:schemeClr val="tx1">
                    <a:lumMod val="20000"/>
                    <a:lumOff val="80000"/>
                  </a:schemeClr>
                </a:solidFill>
              </a:rPr>
              <a:t>TM Evaluation</a:t>
            </a:r>
          </a:p>
        </p:txBody>
      </p:sp>
      <p:sp>
        <p:nvSpPr>
          <p:cNvPr id="190" name="Freeform 10">
            <a:extLst>
              <a:ext uri="{FF2B5EF4-FFF2-40B4-BE49-F238E27FC236}">
                <a16:creationId xmlns="" xmlns:a16="http://schemas.microsoft.com/office/drawing/2014/main" id="{F434572C-B797-4519-BC9B-8EF07A17B32B}"/>
              </a:ext>
            </a:extLst>
          </p:cNvPr>
          <p:cNvSpPr>
            <a:spLocks/>
          </p:cNvSpPr>
          <p:nvPr/>
        </p:nvSpPr>
        <p:spPr bwMode="auto">
          <a:xfrm>
            <a:off x="8909004" y="4368259"/>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1" name="Freeform 10">
            <a:extLst>
              <a:ext uri="{FF2B5EF4-FFF2-40B4-BE49-F238E27FC236}">
                <a16:creationId xmlns="" xmlns:a16="http://schemas.microsoft.com/office/drawing/2014/main" id="{08173C22-362C-4325-91C6-869D3546EB06}"/>
              </a:ext>
            </a:extLst>
          </p:cNvPr>
          <p:cNvSpPr>
            <a:spLocks/>
          </p:cNvSpPr>
          <p:nvPr/>
        </p:nvSpPr>
        <p:spPr bwMode="auto">
          <a:xfrm>
            <a:off x="9374165" y="4368258"/>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2" name="Freeform 10">
            <a:extLst>
              <a:ext uri="{FF2B5EF4-FFF2-40B4-BE49-F238E27FC236}">
                <a16:creationId xmlns="" xmlns:a16="http://schemas.microsoft.com/office/drawing/2014/main" id="{934A67A6-FEB6-4E9E-9DF9-2127634A209B}"/>
              </a:ext>
            </a:extLst>
          </p:cNvPr>
          <p:cNvSpPr>
            <a:spLocks/>
          </p:cNvSpPr>
          <p:nvPr/>
        </p:nvSpPr>
        <p:spPr bwMode="auto">
          <a:xfrm>
            <a:off x="9141586" y="4368259"/>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3" name="Freeform 10">
            <a:extLst>
              <a:ext uri="{FF2B5EF4-FFF2-40B4-BE49-F238E27FC236}">
                <a16:creationId xmlns="" xmlns:a16="http://schemas.microsoft.com/office/drawing/2014/main" id="{CF324FD9-37CB-41DD-92C6-4DD3656CC6CF}"/>
              </a:ext>
            </a:extLst>
          </p:cNvPr>
          <p:cNvSpPr>
            <a:spLocks/>
          </p:cNvSpPr>
          <p:nvPr/>
        </p:nvSpPr>
        <p:spPr bwMode="auto">
          <a:xfrm>
            <a:off x="9839768" y="4373472"/>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4" name="CasellaDiTesto 193">
            <a:extLst>
              <a:ext uri="{FF2B5EF4-FFF2-40B4-BE49-F238E27FC236}">
                <a16:creationId xmlns="" xmlns:a16="http://schemas.microsoft.com/office/drawing/2014/main" id="{243EC4EF-D6F8-4255-BCF7-0357CA33F891}"/>
              </a:ext>
            </a:extLst>
          </p:cNvPr>
          <p:cNvSpPr txBox="1"/>
          <p:nvPr/>
        </p:nvSpPr>
        <p:spPr>
          <a:xfrm>
            <a:off x="10067329" y="4608576"/>
            <a:ext cx="1026773" cy="261610"/>
          </a:xfrm>
          <a:prstGeom prst="rect">
            <a:avLst/>
          </a:prstGeom>
          <a:noFill/>
        </p:spPr>
        <p:txBody>
          <a:bodyPr wrap="square" rtlCol="0">
            <a:spAutoFit/>
          </a:bodyPr>
          <a:lstStyle/>
          <a:p>
            <a:r>
              <a:rPr lang="it-IT" sz="1100" b="1" dirty="0">
                <a:solidFill>
                  <a:schemeClr val="tx1">
                    <a:lumMod val="20000"/>
                    <a:lumOff val="80000"/>
                  </a:schemeClr>
                </a:solidFill>
              </a:rPr>
              <a:t>PM Evaluation</a:t>
            </a:r>
          </a:p>
        </p:txBody>
      </p:sp>
      <p:sp>
        <p:nvSpPr>
          <p:cNvPr id="195" name="CasellaDiTesto 194">
            <a:extLst>
              <a:ext uri="{FF2B5EF4-FFF2-40B4-BE49-F238E27FC236}">
                <a16:creationId xmlns="" xmlns:a16="http://schemas.microsoft.com/office/drawing/2014/main" id="{6DBD1F1A-B8AD-4078-ADEE-8A0EB0FCD1F4}"/>
              </a:ext>
            </a:extLst>
          </p:cNvPr>
          <p:cNvSpPr txBox="1"/>
          <p:nvPr/>
        </p:nvSpPr>
        <p:spPr>
          <a:xfrm>
            <a:off x="10067329" y="5478076"/>
            <a:ext cx="1026773" cy="261610"/>
          </a:xfrm>
          <a:prstGeom prst="rect">
            <a:avLst/>
          </a:prstGeom>
          <a:noFill/>
        </p:spPr>
        <p:txBody>
          <a:bodyPr wrap="square" rtlCol="0">
            <a:spAutoFit/>
          </a:bodyPr>
          <a:lstStyle/>
          <a:p>
            <a:r>
              <a:rPr lang="it-IT" sz="1100" b="1" dirty="0">
                <a:solidFill>
                  <a:schemeClr val="tx1">
                    <a:lumMod val="20000"/>
                    <a:lumOff val="80000"/>
                  </a:schemeClr>
                </a:solidFill>
              </a:rPr>
              <a:t>TM Evaluation</a:t>
            </a:r>
          </a:p>
        </p:txBody>
      </p:sp>
      <p:sp>
        <p:nvSpPr>
          <p:cNvPr id="198" name="Freeform 10">
            <a:extLst>
              <a:ext uri="{FF2B5EF4-FFF2-40B4-BE49-F238E27FC236}">
                <a16:creationId xmlns="" xmlns:a16="http://schemas.microsoft.com/office/drawing/2014/main" id="{E2F9B1FD-FB18-45FA-8341-F17C4836941B}"/>
              </a:ext>
            </a:extLst>
          </p:cNvPr>
          <p:cNvSpPr>
            <a:spLocks/>
          </p:cNvSpPr>
          <p:nvPr/>
        </p:nvSpPr>
        <p:spPr bwMode="auto">
          <a:xfrm>
            <a:off x="4487449" y="4367241"/>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9" name="Freeform 10">
            <a:extLst>
              <a:ext uri="{FF2B5EF4-FFF2-40B4-BE49-F238E27FC236}">
                <a16:creationId xmlns="" xmlns:a16="http://schemas.microsoft.com/office/drawing/2014/main" id="{6F0C259B-2B30-46EE-9FB2-54AA85014E25}"/>
              </a:ext>
            </a:extLst>
          </p:cNvPr>
          <p:cNvSpPr>
            <a:spLocks/>
          </p:cNvSpPr>
          <p:nvPr/>
        </p:nvSpPr>
        <p:spPr bwMode="auto">
          <a:xfrm>
            <a:off x="9606744" y="437265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0" name="Freeform 10">
            <a:extLst>
              <a:ext uri="{FF2B5EF4-FFF2-40B4-BE49-F238E27FC236}">
                <a16:creationId xmlns="" xmlns:a16="http://schemas.microsoft.com/office/drawing/2014/main" id="{DA811353-B610-4426-A3A7-1B8BA63615FB}"/>
              </a:ext>
            </a:extLst>
          </p:cNvPr>
          <p:cNvSpPr>
            <a:spLocks/>
          </p:cNvSpPr>
          <p:nvPr/>
        </p:nvSpPr>
        <p:spPr bwMode="auto">
          <a:xfrm>
            <a:off x="9343686" y="5278660"/>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1" name="Freeform 10">
            <a:extLst>
              <a:ext uri="{FF2B5EF4-FFF2-40B4-BE49-F238E27FC236}">
                <a16:creationId xmlns="" xmlns:a16="http://schemas.microsoft.com/office/drawing/2014/main" id="{4D7C5D92-DAD7-44E0-BCF9-58A5D5BFF9F1}"/>
              </a:ext>
            </a:extLst>
          </p:cNvPr>
          <p:cNvSpPr>
            <a:spLocks/>
          </p:cNvSpPr>
          <p:nvPr/>
        </p:nvSpPr>
        <p:spPr bwMode="auto">
          <a:xfrm>
            <a:off x="9577782" y="5270625"/>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202" name="Picture 8" descr="isultati immagini per netbeans png">
            <a:extLst>
              <a:ext uri="{FF2B5EF4-FFF2-40B4-BE49-F238E27FC236}">
                <a16:creationId xmlns="" xmlns:a16="http://schemas.microsoft.com/office/drawing/2014/main" id="{EC32153C-13ED-4226-A760-216730CC2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219" b="2219"/>
          <a:stretch>
            <a:fillRect/>
          </a:stretch>
        </p:blipFill>
        <p:spPr bwMode="auto">
          <a:xfrm>
            <a:off x="1102345" y="3556338"/>
            <a:ext cx="2468880" cy="235915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14" descr="isultati immagini per apache tomcat png">
            <a:extLst>
              <a:ext uri="{FF2B5EF4-FFF2-40B4-BE49-F238E27FC236}">
                <a16:creationId xmlns="" xmlns:a16="http://schemas.microsoft.com/office/drawing/2014/main" id="{455F1272-758B-427D-9BBA-E3D8828097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154" r="15154"/>
          <a:stretch>
            <a:fillRect/>
          </a:stretch>
        </p:blipFill>
        <p:spPr bwMode="auto">
          <a:xfrm>
            <a:off x="6206355" y="3586696"/>
            <a:ext cx="2468880" cy="2359152"/>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8">
            <a:extLst>
              <a:ext uri="{FF2B5EF4-FFF2-40B4-BE49-F238E27FC236}">
                <a16:creationId xmlns="" xmlns:a16="http://schemas.microsoft.com/office/drawing/2014/main" id="{FD39DFDD-D49F-4046-91E1-3F50FD4945A6}"/>
              </a:ext>
            </a:extLst>
          </p:cNvPr>
          <p:cNvSpPr txBox="1"/>
          <p:nvPr/>
        </p:nvSpPr>
        <p:spPr>
          <a:xfrm>
            <a:off x="-13209" y="491819"/>
            <a:ext cx="2111475" cy="584775"/>
          </a:xfrm>
          <a:prstGeom prst="rect">
            <a:avLst/>
          </a:prstGeom>
          <a:noFill/>
        </p:spPr>
        <p:txBody>
          <a:bodyPr wrap="none" rtlCol="0">
            <a:spAutoFit/>
          </a:bodyPr>
          <a:lstStyle/>
          <a:p>
            <a:r>
              <a:rPr lang="en-US" sz="3200" b="1" dirty="0">
                <a:solidFill>
                  <a:schemeClr val="accent6">
                    <a:lumMod val="50000"/>
                  </a:schemeClr>
                </a:solidFill>
                <a:latin typeface="Roboto" panose="02000000000000000000" pitchFamily="2" charset="0"/>
                <a:ea typeface="Roboto" panose="02000000000000000000" pitchFamily="2" charset="0"/>
              </a:rPr>
              <a:t>Dev Tools</a:t>
            </a:r>
          </a:p>
        </p:txBody>
      </p:sp>
    </p:spTree>
    <p:extLst>
      <p:ext uri="{BB962C8B-B14F-4D97-AF65-F5344CB8AC3E}">
        <p14:creationId xmlns:p14="http://schemas.microsoft.com/office/powerpoint/2010/main" val="157976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circle(in)">
                                      <p:cBhvr>
                                        <p:cTn id="7" dur="20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circle(in)">
                                      <p:cBhvr>
                                        <p:cTn id="12" dur="2000"/>
                                        <p:tgtEl>
                                          <p:spTgt spid="172"/>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circle(in)">
                                      <p:cBhvr>
                                        <p:cTn id="15" dur="2000"/>
                                        <p:tgtEl>
                                          <p:spTgt spid="173"/>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74"/>
                                        </p:tgtEl>
                                        <p:attrNameLst>
                                          <p:attrName>style.visibility</p:attrName>
                                        </p:attrNameLst>
                                      </p:cBhvr>
                                      <p:to>
                                        <p:strVal val="visible"/>
                                      </p:to>
                                    </p:set>
                                    <p:animEffect transition="in" filter="circle(in)">
                                      <p:cBhvr>
                                        <p:cTn id="18" dur="2000"/>
                                        <p:tgtEl>
                                          <p:spTgt spid="174"/>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75"/>
                                        </p:tgtEl>
                                        <p:attrNameLst>
                                          <p:attrName>style.visibility</p:attrName>
                                        </p:attrNameLst>
                                      </p:cBhvr>
                                      <p:to>
                                        <p:strVal val="visible"/>
                                      </p:to>
                                    </p:set>
                                    <p:animEffect transition="in" filter="circle(in)">
                                      <p:cBhvr>
                                        <p:cTn id="21" dur="2000"/>
                                        <p:tgtEl>
                                          <p:spTgt spid="175"/>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76"/>
                                        </p:tgtEl>
                                        <p:attrNameLst>
                                          <p:attrName>style.visibility</p:attrName>
                                        </p:attrNameLst>
                                      </p:cBhvr>
                                      <p:to>
                                        <p:strVal val="visible"/>
                                      </p:to>
                                    </p:set>
                                    <p:animEffect transition="in" filter="circle(in)">
                                      <p:cBhvr>
                                        <p:cTn id="24" dur="2000"/>
                                        <p:tgtEl>
                                          <p:spTgt spid="176"/>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circle(in)">
                                      <p:cBhvr>
                                        <p:cTn id="27" dur="2000"/>
                                        <p:tgtEl>
                                          <p:spTgt spid="177"/>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78"/>
                                        </p:tgtEl>
                                        <p:attrNameLst>
                                          <p:attrName>style.visibility</p:attrName>
                                        </p:attrNameLst>
                                      </p:cBhvr>
                                      <p:to>
                                        <p:strVal val="visible"/>
                                      </p:to>
                                    </p:set>
                                    <p:animEffect transition="in" filter="circle(in)">
                                      <p:cBhvr>
                                        <p:cTn id="30" dur="2000"/>
                                        <p:tgtEl>
                                          <p:spTgt spid="178"/>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79"/>
                                        </p:tgtEl>
                                        <p:attrNameLst>
                                          <p:attrName>style.visibility</p:attrName>
                                        </p:attrNameLst>
                                      </p:cBhvr>
                                      <p:to>
                                        <p:strVal val="visible"/>
                                      </p:to>
                                    </p:set>
                                    <p:animEffect transition="in" filter="circle(in)">
                                      <p:cBhvr>
                                        <p:cTn id="33" dur="2000"/>
                                        <p:tgtEl>
                                          <p:spTgt spid="179"/>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80"/>
                                        </p:tgtEl>
                                        <p:attrNameLst>
                                          <p:attrName>style.visibility</p:attrName>
                                        </p:attrNameLst>
                                      </p:cBhvr>
                                      <p:to>
                                        <p:strVal val="visible"/>
                                      </p:to>
                                    </p:set>
                                    <p:animEffect transition="in" filter="circle(in)">
                                      <p:cBhvr>
                                        <p:cTn id="36" dur="2000"/>
                                        <p:tgtEl>
                                          <p:spTgt spid="180"/>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81"/>
                                        </p:tgtEl>
                                        <p:attrNameLst>
                                          <p:attrName>style.visibility</p:attrName>
                                        </p:attrNameLst>
                                      </p:cBhvr>
                                      <p:to>
                                        <p:strVal val="visible"/>
                                      </p:to>
                                    </p:set>
                                    <p:animEffect transition="in" filter="circle(in)">
                                      <p:cBhvr>
                                        <p:cTn id="39" dur="2000"/>
                                        <p:tgtEl>
                                          <p:spTgt spid="181"/>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82"/>
                                        </p:tgtEl>
                                        <p:attrNameLst>
                                          <p:attrName>style.visibility</p:attrName>
                                        </p:attrNameLst>
                                      </p:cBhvr>
                                      <p:to>
                                        <p:strVal val="visible"/>
                                      </p:to>
                                    </p:set>
                                    <p:animEffect transition="in" filter="circle(in)">
                                      <p:cBhvr>
                                        <p:cTn id="42" dur="2000"/>
                                        <p:tgtEl>
                                          <p:spTgt spid="182"/>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circle(in)">
                                      <p:cBhvr>
                                        <p:cTn id="45" dur="2000"/>
                                        <p:tgtEl>
                                          <p:spTgt spid="183"/>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184"/>
                                        </p:tgtEl>
                                        <p:attrNameLst>
                                          <p:attrName>style.visibility</p:attrName>
                                        </p:attrNameLst>
                                      </p:cBhvr>
                                      <p:to>
                                        <p:strVal val="visible"/>
                                      </p:to>
                                    </p:set>
                                    <p:animEffect transition="in" filter="circle(in)">
                                      <p:cBhvr>
                                        <p:cTn id="48" dur="2000"/>
                                        <p:tgtEl>
                                          <p:spTgt spid="184"/>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185"/>
                                        </p:tgtEl>
                                        <p:attrNameLst>
                                          <p:attrName>style.visibility</p:attrName>
                                        </p:attrNameLst>
                                      </p:cBhvr>
                                      <p:to>
                                        <p:strVal val="visible"/>
                                      </p:to>
                                    </p:set>
                                    <p:animEffect transition="in" filter="circle(in)">
                                      <p:cBhvr>
                                        <p:cTn id="51" dur="2000"/>
                                        <p:tgtEl>
                                          <p:spTgt spid="185"/>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86"/>
                                        </p:tgtEl>
                                        <p:attrNameLst>
                                          <p:attrName>style.visibility</p:attrName>
                                        </p:attrNameLst>
                                      </p:cBhvr>
                                      <p:to>
                                        <p:strVal val="visible"/>
                                      </p:to>
                                    </p:set>
                                    <p:animEffect transition="in" filter="circle(in)">
                                      <p:cBhvr>
                                        <p:cTn id="54" dur="2000"/>
                                        <p:tgtEl>
                                          <p:spTgt spid="186"/>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187"/>
                                        </p:tgtEl>
                                        <p:attrNameLst>
                                          <p:attrName>style.visibility</p:attrName>
                                        </p:attrNameLst>
                                      </p:cBhvr>
                                      <p:to>
                                        <p:strVal val="visible"/>
                                      </p:to>
                                    </p:set>
                                    <p:animEffect transition="in" filter="circle(in)">
                                      <p:cBhvr>
                                        <p:cTn id="57" dur="2000"/>
                                        <p:tgtEl>
                                          <p:spTgt spid="187"/>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188"/>
                                        </p:tgtEl>
                                        <p:attrNameLst>
                                          <p:attrName>style.visibility</p:attrName>
                                        </p:attrNameLst>
                                      </p:cBhvr>
                                      <p:to>
                                        <p:strVal val="visible"/>
                                      </p:to>
                                    </p:set>
                                    <p:animEffect transition="in" filter="circle(in)">
                                      <p:cBhvr>
                                        <p:cTn id="60" dur="2000"/>
                                        <p:tgtEl>
                                          <p:spTgt spid="188"/>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189"/>
                                        </p:tgtEl>
                                        <p:attrNameLst>
                                          <p:attrName>style.visibility</p:attrName>
                                        </p:attrNameLst>
                                      </p:cBhvr>
                                      <p:to>
                                        <p:strVal val="visible"/>
                                      </p:to>
                                    </p:set>
                                    <p:animEffect transition="in" filter="circle(in)">
                                      <p:cBhvr>
                                        <p:cTn id="63" dur="2000"/>
                                        <p:tgtEl>
                                          <p:spTgt spid="189"/>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190"/>
                                        </p:tgtEl>
                                        <p:attrNameLst>
                                          <p:attrName>style.visibility</p:attrName>
                                        </p:attrNameLst>
                                      </p:cBhvr>
                                      <p:to>
                                        <p:strVal val="visible"/>
                                      </p:to>
                                    </p:set>
                                    <p:animEffect transition="in" filter="circle(in)">
                                      <p:cBhvr>
                                        <p:cTn id="66" dur="2000"/>
                                        <p:tgtEl>
                                          <p:spTgt spid="190"/>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circle(in)">
                                      <p:cBhvr>
                                        <p:cTn id="69" dur="2000"/>
                                        <p:tgtEl>
                                          <p:spTgt spid="191"/>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192"/>
                                        </p:tgtEl>
                                        <p:attrNameLst>
                                          <p:attrName>style.visibility</p:attrName>
                                        </p:attrNameLst>
                                      </p:cBhvr>
                                      <p:to>
                                        <p:strVal val="visible"/>
                                      </p:to>
                                    </p:set>
                                    <p:animEffect transition="in" filter="circle(in)">
                                      <p:cBhvr>
                                        <p:cTn id="72" dur="2000"/>
                                        <p:tgtEl>
                                          <p:spTgt spid="192"/>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193"/>
                                        </p:tgtEl>
                                        <p:attrNameLst>
                                          <p:attrName>style.visibility</p:attrName>
                                        </p:attrNameLst>
                                      </p:cBhvr>
                                      <p:to>
                                        <p:strVal val="visible"/>
                                      </p:to>
                                    </p:set>
                                    <p:animEffect transition="in" filter="circle(in)">
                                      <p:cBhvr>
                                        <p:cTn id="75" dur="2000"/>
                                        <p:tgtEl>
                                          <p:spTgt spid="193"/>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194"/>
                                        </p:tgtEl>
                                        <p:attrNameLst>
                                          <p:attrName>style.visibility</p:attrName>
                                        </p:attrNameLst>
                                      </p:cBhvr>
                                      <p:to>
                                        <p:strVal val="visible"/>
                                      </p:to>
                                    </p:set>
                                    <p:animEffect transition="in" filter="circle(in)">
                                      <p:cBhvr>
                                        <p:cTn id="78" dur="2000"/>
                                        <p:tgtEl>
                                          <p:spTgt spid="194"/>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195"/>
                                        </p:tgtEl>
                                        <p:attrNameLst>
                                          <p:attrName>style.visibility</p:attrName>
                                        </p:attrNameLst>
                                      </p:cBhvr>
                                      <p:to>
                                        <p:strVal val="visible"/>
                                      </p:to>
                                    </p:set>
                                    <p:animEffect transition="in" filter="circle(in)">
                                      <p:cBhvr>
                                        <p:cTn id="81" dur="2000"/>
                                        <p:tgtEl>
                                          <p:spTgt spid="195"/>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198"/>
                                        </p:tgtEl>
                                        <p:attrNameLst>
                                          <p:attrName>style.visibility</p:attrName>
                                        </p:attrNameLst>
                                      </p:cBhvr>
                                      <p:to>
                                        <p:strVal val="visible"/>
                                      </p:to>
                                    </p:set>
                                    <p:animEffect transition="in" filter="circle(in)">
                                      <p:cBhvr>
                                        <p:cTn id="84" dur="2000"/>
                                        <p:tgtEl>
                                          <p:spTgt spid="198"/>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199"/>
                                        </p:tgtEl>
                                        <p:attrNameLst>
                                          <p:attrName>style.visibility</p:attrName>
                                        </p:attrNameLst>
                                      </p:cBhvr>
                                      <p:to>
                                        <p:strVal val="visible"/>
                                      </p:to>
                                    </p:set>
                                    <p:animEffect transition="in" filter="circle(in)">
                                      <p:cBhvr>
                                        <p:cTn id="87" dur="2000"/>
                                        <p:tgtEl>
                                          <p:spTgt spid="199"/>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200"/>
                                        </p:tgtEl>
                                        <p:attrNameLst>
                                          <p:attrName>style.visibility</p:attrName>
                                        </p:attrNameLst>
                                      </p:cBhvr>
                                      <p:to>
                                        <p:strVal val="visible"/>
                                      </p:to>
                                    </p:set>
                                    <p:animEffect transition="in" filter="circle(in)">
                                      <p:cBhvr>
                                        <p:cTn id="90" dur="2000"/>
                                        <p:tgtEl>
                                          <p:spTgt spid="200"/>
                                        </p:tgtEl>
                                      </p:cBhvr>
                                    </p:animEffect>
                                  </p:childTnLst>
                                </p:cTn>
                              </p:par>
                              <p:par>
                                <p:cTn id="91" presetID="6" presetClass="entr" presetSubtype="16" fill="hold" grpId="0" nodeType="withEffect">
                                  <p:stCondLst>
                                    <p:cond delay="0"/>
                                  </p:stCondLst>
                                  <p:childTnLst>
                                    <p:set>
                                      <p:cBhvr>
                                        <p:cTn id="92" dur="1" fill="hold">
                                          <p:stCondLst>
                                            <p:cond delay="0"/>
                                          </p:stCondLst>
                                        </p:cTn>
                                        <p:tgtEl>
                                          <p:spTgt spid="201"/>
                                        </p:tgtEl>
                                        <p:attrNameLst>
                                          <p:attrName>style.visibility</p:attrName>
                                        </p:attrNameLst>
                                      </p:cBhvr>
                                      <p:to>
                                        <p:strVal val="visible"/>
                                      </p:to>
                                    </p:set>
                                    <p:animEffect transition="in" filter="circle(in)">
                                      <p:cBhvr>
                                        <p:cTn id="93" dur="2000"/>
                                        <p:tgtEl>
                                          <p:spTgt spid="201"/>
                                        </p:tgtEl>
                                      </p:cBhvr>
                                    </p:animEffect>
                                  </p:childTnLst>
                                </p:cTn>
                              </p:par>
                              <p:par>
                                <p:cTn id="94" presetID="6" presetClass="entr" presetSubtype="16" fill="hold" nodeType="withEffect">
                                  <p:stCondLst>
                                    <p:cond delay="0"/>
                                  </p:stCondLst>
                                  <p:childTnLst>
                                    <p:set>
                                      <p:cBhvr>
                                        <p:cTn id="95" dur="1" fill="hold">
                                          <p:stCondLst>
                                            <p:cond delay="0"/>
                                          </p:stCondLst>
                                        </p:cTn>
                                        <p:tgtEl>
                                          <p:spTgt spid="202"/>
                                        </p:tgtEl>
                                        <p:attrNameLst>
                                          <p:attrName>style.visibility</p:attrName>
                                        </p:attrNameLst>
                                      </p:cBhvr>
                                      <p:to>
                                        <p:strVal val="visible"/>
                                      </p:to>
                                    </p:set>
                                    <p:animEffect transition="in" filter="circle(in)">
                                      <p:cBhvr>
                                        <p:cTn id="96" dur="2000"/>
                                        <p:tgtEl>
                                          <p:spTgt spid="202"/>
                                        </p:tgtEl>
                                      </p:cBhvr>
                                    </p:animEffect>
                                  </p:childTnLst>
                                </p:cTn>
                              </p:par>
                              <p:par>
                                <p:cTn id="97" presetID="6" presetClass="entr" presetSubtype="16" fill="hold" nodeType="withEffect">
                                  <p:stCondLst>
                                    <p:cond delay="0"/>
                                  </p:stCondLst>
                                  <p:childTnLst>
                                    <p:set>
                                      <p:cBhvr>
                                        <p:cTn id="98" dur="1" fill="hold">
                                          <p:stCondLst>
                                            <p:cond delay="0"/>
                                          </p:stCondLst>
                                        </p:cTn>
                                        <p:tgtEl>
                                          <p:spTgt spid="203"/>
                                        </p:tgtEl>
                                        <p:attrNameLst>
                                          <p:attrName>style.visibility</p:attrName>
                                        </p:attrNameLst>
                                      </p:cBhvr>
                                      <p:to>
                                        <p:strVal val="visible"/>
                                      </p:to>
                                    </p:set>
                                    <p:animEffect transition="in" filter="circle(in)">
                                      <p:cBhvr>
                                        <p:cTn id="99" dur="20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animBg="1"/>
      <p:bldP spid="174" grpId="0"/>
      <p:bldP spid="175" grpId="0"/>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p:bldP spid="189" grpId="0"/>
      <p:bldP spid="190" grpId="0" animBg="1"/>
      <p:bldP spid="191" grpId="0" animBg="1"/>
      <p:bldP spid="192" grpId="0" animBg="1"/>
      <p:bldP spid="193" grpId="0" animBg="1"/>
      <p:bldP spid="194" grpId="0"/>
      <p:bldP spid="195" grpId="0"/>
      <p:bldP spid="198" grpId="0" animBg="1"/>
      <p:bldP spid="199" grpId="0" animBg="1"/>
      <p:bldP spid="200" grpId="0" animBg="1"/>
      <p:bldP spid="20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ttangolo 50">
            <a:extLst>
              <a:ext uri="{FF2B5EF4-FFF2-40B4-BE49-F238E27FC236}">
                <a16:creationId xmlns="" xmlns:a16="http://schemas.microsoft.com/office/drawing/2014/main" id="{E747C678-6789-4987-9EF4-0394C9A7481B}"/>
              </a:ext>
            </a:extLst>
          </p:cNvPr>
          <p:cNvSpPr/>
          <p:nvPr/>
        </p:nvSpPr>
        <p:spPr>
          <a:xfrm>
            <a:off x="8761209" y="3571348"/>
            <a:ext cx="2441981" cy="2329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 xmlns:a16="http://schemas.microsoft.com/office/drawing/2014/main" id="{908A2E8A-5899-4656-A32B-BA7043404C3C}"/>
              </a:ext>
            </a:extLst>
          </p:cNvPr>
          <p:cNvSpPr/>
          <p:nvPr/>
        </p:nvSpPr>
        <p:spPr>
          <a:xfrm>
            <a:off x="3645122" y="3571348"/>
            <a:ext cx="2441981" cy="2329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piè di pagina 1"/>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dirty="0">
                <a:solidFill>
                  <a:srgbClr val="FFFFFF"/>
                </a:solidFill>
                <a:latin typeface="+mn-lt"/>
                <a:ea typeface="+mn-ea"/>
                <a:cs typeface="+mn-cs"/>
              </a:rPr>
              <a:t>www.websitename.com</a:t>
            </a:r>
          </a:p>
        </p:txBody>
      </p:sp>
      <p:sp>
        <p:nvSpPr>
          <p:cNvPr id="3" name="Segnaposto numero diapositiva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2912448-FEEC-49E8-9588-2DF1F90D57C2}" type="slidenum">
              <a:rPr lang="en-US" sz="1200">
                <a:solidFill>
                  <a:srgbClr val="FFFFFF"/>
                </a:solidFill>
                <a:latin typeface="+mn-lt"/>
                <a:ea typeface="+mn-ea"/>
              </a:rPr>
              <a:pPr>
                <a:spcAft>
                  <a:spcPts val="600"/>
                </a:spcAft>
              </a:pPr>
              <a:t>11</a:t>
            </a:fld>
            <a:endParaRPr lang="en-US" sz="1200">
              <a:solidFill>
                <a:srgbClr val="FFFFFF"/>
              </a:solidFill>
              <a:latin typeface="+mn-lt"/>
              <a:ea typeface="+mn-ea"/>
            </a:endParaRPr>
          </a:p>
        </p:txBody>
      </p:sp>
      <p:sp>
        <p:nvSpPr>
          <p:cNvPr id="12" name="TextBox 8">
            <a:extLst>
              <a:ext uri="{FF2B5EF4-FFF2-40B4-BE49-F238E27FC236}">
                <a16:creationId xmlns="" xmlns:a16="http://schemas.microsoft.com/office/drawing/2014/main" id="{0BF8336A-959E-4D3A-B3D6-2C4D129B2215}"/>
              </a:ext>
            </a:extLst>
          </p:cNvPr>
          <p:cNvSpPr txBox="1"/>
          <p:nvPr/>
        </p:nvSpPr>
        <p:spPr>
          <a:xfrm>
            <a:off x="-13209" y="491819"/>
            <a:ext cx="2919132" cy="584775"/>
          </a:xfrm>
          <a:prstGeom prst="rect">
            <a:avLst/>
          </a:prstGeom>
          <a:noFill/>
        </p:spPr>
        <p:txBody>
          <a:bodyPr wrap="none" rtlCol="0">
            <a:spAutoFit/>
          </a:bodyPr>
          <a:lstStyle/>
          <a:p>
            <a:r>
              <a:rPr lang="en-US" sz="3200" b="1" dirty="0">
                <a:solidFill>
                  <a:schemeClr val="accent6">
                    <a:lumMod val="50000"/>
                  </a:schemeClr>
                </a:solidFill>
                <a:latin typeface="Roboto" panose="02000000000000000000" pitchFamily="2" charset="0"/>
                <a:ea typeface="Roboto" panose="02000000000000000000" pitchFamily="2" charset="0"/>
              </a:rPr>
              <a:t>Versioning Tool</a:t>
            </a:r>
          </a:p>
        </p:txBody>
      </p:sp>
      <p:sp>
        <p:nvSpPr>
          <p:cNvPr id="13" name="Footer Placeholder 10">
            <a:extLst>
              <a:ext uri="{FF2B5EF4-FFF2-40B4-BE49-F238E27FC236}">
                <a16:creationId xmlns="" xmlns:a16="http://schemas.microsoft.com/office/drawing/2014/main" id="{8382D759-732C-4730-9097-339E0759A19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accent6">
                    <a:lumMod val="50000"/>
                  </a:schemeClr>
                </a:solidFill>
                <a:latin typeface="Roboto Condensed Light" panose="02000000000000000000" pitchFamily="2" charset="0"/>
                <a:ea typeface="Roboto Condensed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EvoCinema</a:t>
            </a:r>
            <a:endParaRPr lang="en-US" dirty="0"/>
          </a:p>
        </p:txBody>
      </p:sp>
      <p:sp>
        <p:nvSpPr>
          <p:cNvPr id="14" name="Slide Number Placeholder 11">
            <a:extLst>
              <a:ext uri="{FF2B5EF4-FFF2-40B4-BE49-F238E27FC236}">
                <a16:creationId xmlns="" xmlns:a16="http://schemas.microsoft.com/office/drawing/2014/main" id="{B7F78373-ABCD-4E0A-8E62-C4DE8292F2CE}"/>
              </a:ext>
            </a:extLst>
          </p:cNvPr>
          <p:cNvSpPr txBox="1">
            <a:spLocks/>
          </p:cNvSpPr>
          <p:nvPr/>
        </p:nvSpPr>
        <p:spPr>
          <a:xfrm>
            <a:off x="852652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accent6">
                    <a:lumMod val="50000"/>
                  </a:schemeClr>
                </a:solidFill>
                <a:latin typeface="Roboto Condensed Light" panose="02000000000000000000" pitchFamily="2" charset="0"/>
                <a:ea typeface="Roboto Condensed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912448-FEEC-49E8-9588-2DF1F90D57C2}" type="slidenum">
              <a:rPr lang="en-US" smtClean="0"/>
              <a:pPr/>
              <a:t>11</a:t>
            </a:fld>
            <a:endParaRPr lang="en-US"/>
          </a:p>
        </p:txBody>
      </p:sp>
      <p:sp>
        <p:nvSpPr>
          <p:cNvPr id="16" name="Rectangle 52">
            <a:extLst>
              <a:ext uri="{FF2B5EF4-FFF2-40B4-BE49-F238E27FC236}">
                <a16:creationId xmlns="" xmlns:a16="http://schemas.microsoft.com/office/drawing/2014/main" id="{65C11B07-4BA3-42B8-89CF-04B1C8359B37}"/>
              </a:ext>
            </a:extLst>
          </p:cNvPr>
          <p:cNvSpPr/>
          <p:nvPr/>
        </p:nvSpPr>
        <p:spPr>
          <a:xfrm>
            <a:off x="3696882" y="3710171"/>
            <a:ext cx="2241474" cy="290464"/>
          </a:xfrm>
          <a:prstGeom prst="rect">
            <a:avLst/>
          </a:prstGeom>
        </p:spPr>
        <p:txBody>
          <a:bodyPr wrap="square">
            <a:spAutoFit/>
          </a:bodyPr>
          <a:lstStyle/>
          <a:p>
            <a:pPr>
              <a:lnSpc>
                <a:spcPct val="130000"/>
              </a:lnSpc>
            </a:pPr>
            <a:r>
              <a:rPr lang="en-US" sz="1100" dirty="0" smtClean="0">
                <a:solidFill>
                  <a:schemeClr val="bg1"/>
                </a:solidFill>
                <a:latin typeface="Roboto Condensed Light" panose="02000000000000000000" pitchFamily="2" charset="0"/>
                <a:ea typeface="Roboto Condensed Light" panose="02000000000000000000" pitchFamily="2" charset="0"/>
              </a:rPr>
              <a:t>SOURCE TREE</a:t>
            </a:r>
            <a:endParaRPr lang="en-US" sz="1100" dirty="0">
              <a:solidFill>
                <a:schemeClr val="bg1"/>
              </a:solidFill>
              <a:latin typeface="Roboto Condensed Light" panose="02000000000000000000" pitchFamily="2" charset="0"/>
              <a:ea typeface="Roboto Condensed Light" panose="02000000000000000000" pitchFamily="2" charset="0"/>
            </a:endParaRPr>
          </a:p>
        </p:txBody>
      </p:sp>
      <p:sp>
        <p:nvSpPr>
          <p:cNvPr id="17" name="Rectangle 55">
            <a:extLst>
              <a:ext uri="{FF2B5EF4-FFF2-40B4-BE49-F238E27FC236}">
                <a16:creationId xmlns="" xmlns:a16="http://schemas.microsoft.com/office/drawing/2014/main" id="{2D033D99-13ED-4F04-B592-C2AD7FE34F78}"/>
              </a:ext>
            </a:extLst>
          </p:cNvPr>
          <p:cNvSpPr/>
          <p:nvPr/>
        </p:nvSpPr>
        <p:spPr>
          <a:xfrm>
            <a:off x="8807857" y="3710171"/>
            <a:ext cx="2241474" cy="290464"/>
          </a:xfrm>
          <a:prstGeom prst="rect">
            <a:avLst/>
          </a:prstGeom>
        </p:spPr>
        <p:txBody>
          <a:bodyPr wrap="square">
            <a:spAutoFit/>
          </a:bodyPr>
          <a:lstStyle/>
          <a:p>
            <a:pPr>
              <a:lnSpc>
                <a:spcPct val="130000"/>
              </a:lnSpc>
            </a:pPr>
            <a:r>
              <a:rPr lang="en-US" sz="1100" b="1" dirty="0" smtClean="0">
                <a:solidFill>
                  <a:schemeClr val="bg1"/>
                </a:solidFill>
                <a:latin typeface="Roboto" panose="02000000000000000000" pitchFamily="2" charset="0"/>
                <a:ea typeface="Roboto" panose="02000000000000000000" pitchFamily="2" charset="0"/>
              </a:rPr>
              <a:t>GITKRAKEN</a:t>
            </a:r>
            <a:endParaRPr lang="en-US" sz="1100" b="1" dirty="0">
              <a:solidFill>
                <a:schemeClr val="bg1"/>
              </a:solidFill>
              <a:latin typeface="Roboto" panose="02000000000000000000" pitchFamily="2" charset="0"/>
              <a:ea typeface="Roboto" panose="02000000000000000000" pitchFamily="2" charset="0"/>
            </a:endParaRPr>
          </a:p>
        </p:txBody>
      </p:sp>
      <p:sp>
        <p:nvSpPr>
          <p:cNvPr id="22" name="Freeform 10">
            <a:extLst>
              <a:ext uri="{FF2B5EF4-FFF2-40B4-BE49-F238E27FC236}">
                <a16:creationId xmlns="" xmlns:a16="http://schemas.microsoft.com/office/drawing/2014/main" id="{47DA801D-19F5-47B1-BBE6-37BF7F4E1102}"/>
              </a:ext>
            </a:extLst>
          </p:cNvPr>
          <p:cNvSpPr>
            <a:spLocks/>
          </p:cNvSpPr>
          <p:nvPr/>
        </p:nvSpPr>
        <p:spPr bwMode="auto">
          <a:xfrm>
            <a:off x="3798027" y="5269287"/>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 xmlns:a16="http://schemas.microsoft.com/office/drawing/2014/main" id="{3CCFB557-2C84-47FC-A603-9E3EAA00BF10}"/>
              </a:ext>
            </a:extLst>
          </p:cNvPr>
          <p:cNvSpPr>
            <a:spLocks/>
          </p:cNvSpPr>
          <p:nvPr/>
        </p:nvSpPr>
        <p:spPr bwMode="auto">
          <a:xfrm>
            <a:off x="4030832" y="5269287"/>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 xmlns:a16="http://schemas.microsoft.com/office/drawing/2014/main" id="{A47D7FB4-BDE8-4017-8605-4108E7799367}"/>
              </a:ext>
            </a:extLst>
          </p:cNvPr>
          <p:cNvSpPr>
            <a:spLocks/>
          </p:cNvSpPr>
          <p:nvPr/>
        </p:nvSpPr>
        <p:spPr bwMode="auto">
          <a:xfrm>
            <a:off x="4263637" y="5269287"/>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 xmlns:a16="http://schemas.microsoft.com/office/drawing/2014/main" id="{07A26E6B-3BAF-4E15-BE72-E5D210305309}"/>
              </a:ext>
            </a:extLst>
          </p:cNvPr>
          <p:cNvSpPr>
            <a:spLocks/>
          </p:cNvSpPr>
          <p:nvPr/>
        </p:nvSpPr>
        <p:spPr bwMode="auto">
          <a:xfrm>
            <a:off x="4496442" y="5269287"/>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 xmlns:a16="http://schemas.microsoft.com/office/drawing/2014/main" id="{971D6CC7-BF2F-44B8-9287-046F63FC0B4C}"/>
              </a:ext>
            </a:extLst>
          </p:cNvPr>
          <p:cNvSpPr>
            <a:spLocks/>
          </p:cNvSpPr>
          <p:nvPr/>
        </p:nvSpPr>
        <p:spPr bwMode="auto">
          <a:xfrm>
            <a:off x="4729247" y="5269287"/>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 xmlns:a16="http://schemas.microsoft.com/office/drawing/2014/main" id="{EE1E552B-3906-47D0-ACED-841081B52E50}"/>
              </a:ext>
            </a:extLst>
          </p:cNvPr>
          <p:cNvSpPr>
            <a:spLocks/>
          </p:cNvSpPr>
          <p:nvPr/>
        </p:nvSpPr>
        <p:spPr bwMode="auto">
          <a:xfrm>
            <a:off x="8897397" y="526928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 xmlns:a16="http://schemas.microsoft.com/office/drawing/2014/main" id="{103E262D-2871-4A34-89B3-E3CD95F35731}"/>
              </a:ext>
            </a:extLst>
          </p:cNvPr>
          <p:cNvSpPr>
            <a:spLocks/>
          </p:cNvSpPr>
          <p:nvPr/>
        </p:nvSpPr>
        <p:spPr bwMode="auto">
          <a:xfrm>
            <a:off x="9130202" y="526928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 xmlns:a16="http://schemas.microsoft.com/office/drawing/2014/main" id="{C5DC7931-3C0D-4036-8033-2CE4A892B1FB}"/>
              </a:ext>
            </a:extLst>
          </p:cNvPr>
          <p:cNvSpPr>
            <a:spLocks/>
          </p:cNvSpPr>
          <p:nvPr/>
        </p:nvSpPr>
        <p:spPr bwMode="auto">
          <a:xfrm>
            <a:off x="9828617" y="526928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 xmlns:a16="http://schemas.microsoft.com/office/drawing/2014/main" id="{95E64190-29BF-40B4-9BC7-358CEBDC408C}"/>
              </a:ext>
            </a:extLst>
          </p:cNvPr>
          <p:cNvSpPr>
            <a:spLocks/>
          </p:cNvSpPr>
          <p:nvPr/>
        </p:nvSpPr>
        <p:spPr bwMode="auto">
          <a:xfrm>
            <a:off x="3798027" y="437197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 xmlns:a16="http://schemas.microsoft.com/office/drawing/2014/main" id="{8BED6CFC-3097-4669-9F5D-057A49A50149}"/>
              </a:ext>
            </a:extLst>
          </p:cNvPr>
          <p:cNvSpPr>
            <a:spLocks/>
          </p:cNvSpPr>
          <p:nvPr/>
        </p:nvSpPr>
        <p:spPr bwMode="auto">
          <a:xfrm>
            <a:off x="4263188" y="4371975"/>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Freeform 10">
            <a:extLst>
              <a:ext uri="{FF2B5EF4-FFF2-40B4-BE49-F238E27FC236}">
                <a16:creationId xmlns="" xmlns:a16="http://schemas.microsoft.com/office/drawing/2014/main" id="{66D3B038-CFE5-423F-82CD-D33EE3D9B946}"/>
              </a:ext>
            </a:extLst>
          </p:cNvPr>
          <p:cNvSpPr>
            <a:spLocks/>
          </p:cNvSpPr>
          <p:nvPr/>
        </p:nvSpPr>
        <p:spPr bwMode="auto">
          <a:xfrm>
            <a:off x="4030609" y="437197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Freeform 10">
            <a:extLst>
              <a:ext uri="{FF2B5EF4-FFF2-40B4-BE49-F238E27FC236}">
                <a16:creationId xmlns="" xmlns:a16="http://schemas.microsoft.com/office/drawing/2014/main" id="{A8258CC2-DC96-44B8-AE26-94EA42F1664D}"/>
              </a:ext>
            </a:extLst>
          </p:cNvPr>
          <p:cNvSpPr>
            <a:spLocks/>
          </p:cNvSpPr>
          <p:nvPr/>
        </p:nvSpPr>
        <p:spPr bwMode="auto">
          <a:xfrm>
            <a:off x="4729247" y="4371975"/>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CasellaDiTesto 33">
            <a:extLst>
              <a:ext uri="{FF2B5EF4-FFF2-40B4-BE49-F238E27FC236}">
                <a16:creationId xmlns="" xmlns:a16="http://schemas.microsoft.com/office/drawing/2014/main" id="{C8D37D7E-4994-4E56-B381-6BAAAE863C67}"/>
              </a:ext>
            </a:extLst>
          </p:cNvPr>
          <p:cNvSpPr txBox="1"/>
          <p:nvPr/>
        </p:nvSpPr>
        <p:spPr>
          <a:xfrm>
            <a:off x="4911583" y="4608576"/>
            <a:ext cx="1026773" cy="261610"/>
          </a:xfrm>
          <a:prstGeom prst="rect">
            <a:avLst/>
          </a:prstGeom>
          <a:noFill/>
        </p:spPr>
        <p:txBody>
          <a:bodyPr wrap="square" rtlCol="0">
            <a:spAutoFit/>
          </a:bodyPr>
          <a:lstStyle/>
          <a:p>
            <a:r>
              <a:rPr lang="it-IT" sz="1100" b="1" dirty="0">
                <a:solidFill>
                  <a:schemeClr val="tx1">
                    <a:lumMod val="20000"/>
                    <a:lumOff val="80000"/>
                  </a:schemeClr>
                </a:solidFill>
              </a:rPr>
              <a:t>PM Evaluation</a:t>
            </a:r>
          </a:p>
        </p:txBody>
      </p:sp>
      <p:sp>
        <p:nvSpPr>
          <p:cNvPr id="35" name="CasellaDiTesto 34">
            <a:extLst>
              <a:ext uri="{FF2B5EF4-FFF2-40B4-BE49-F238E27FC236}">
                <a16:creationId xmlns="" xmlns:a16="http://schemas.microsoft.com/office/drawing/2014/main" id="{020C4AD5-D3DF-4917-A5B5-768E5F444961}"/>
              </a:ext>
            </a:extLst>
          </p:cNvPr>
          <p:cNvSpPr txBox="1"/>
          <p:nvPr/>
        </p:nvSpPr>
        <p:spPr>
          <a:xfrm>
            <a:off x="4911583" y="5478076"/>
            <a:ext cx="1026773" cy="261610"/>
          </a:xfrm>
          <a:prstGeom prst="rect">
            <a:avLst/>
          </a:prstGeom>
          <a:noFill/>
        </p:spPr>
        <p:txBody>
          <a:bodyPr wrap="square" rtlCol="0">
            <a:spAutoFit/>
          </a:bodyPr>
          <a:lstStyle/>
          <a:p>
            <a:r>
              <a:rPr lang="it-IT" sz="1100" b="1" dirty="0">
                <a:solidFill>
                  <a:schemeClr val="tx1">
                    <a:lumMod val="20000"/>
                    <a:lumOff val="80000"/>
                  </a:schemeClr>
                </a:solidFill>
              </a:rPr>
              <a:t>TM Evaluation</a:t>
            </a:r>
          </a:p>
        </p:txBody>
      </p:sp>
      <p:sp>
        <p:nvSpPr>
          <p:cNvPr id="36" name="Freeform 10">
            <a:extLst>
              <a:ext uri="{FF2B5EF4-FFF2-40B4-BE49-F238E27FC236}">
                <a16:creationId xmlns="" xmlns:a16="http://schemas.microsoft.com/office/drawing/2014/main" id="{77AFCB37-B5C0-48EB-9C4A-494D970818F0}"/>
              </a:ext>
            </a:extLst>
          </p:cNvPr>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37" name="Freeform 10">
            <a:extLst>
              <a:ext uri="{FF2B5EF4-FFF2-40B4-BE49-F238E27FC236}">
                <a16:creationId xmlns="" xmlns:a16="http://schemas.microsoft.com/office/drawing/2014/main" id="{520EE30E-13F5-4503-A8BC-F8D35DE8E4EE}"/>
              </a:ext>
            </a:extLst>
          </p:cNvPr>
          <p:cNvSpPr>
            <a:spLocks/>
          </p:cNvSpPr>
          <p:nvPr/>
        </p:nvSpPr>
        <p:spPr bwMode="auto">
          <a:xfrm>
            <a:off x="8909004" y="4368259"/>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0">
            <a:extLst>
              <a:ext uri="{FF2B5EF4-FFF2-40B4-BE49-F238E27FC236}">
                <a16:creationId xmlns="" xmlns:a16="http://schemas.microsoft.com/office/drawing/2014/main" id="{0A300FA4-91FC-4705-81ED-35949D3133E7}"/>
              </a:ext>
            </a:extLst>
          </p:cNvPr>
          <p:cNvSpPr>
            <a:spLocks/>
          </p:cNvSpPr>
          <p:nvPr/>
        </p:nvSpPr>
        <p:spPr bwMode="auto">
          <a:xfrm>
            <a:off x="9374165" y="4368258"/>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 xmlns:a16="http://schemas.microsoft.com/office/drawing/2014/main" id="{41E77FD8-9287-4148-B6F7-058FA4B241A2}"/>
              </a:ext>
            </a:extLst>
          </p:cNvPr>
          <p:cNvSpPr>
            <a:spLocks/>
          </p:cNvSpPr>
          <p:nvPr/>
        </p:nvSpPr>
        <p:spPr bwMode="auto">
          <a:xfrm>
            <a:off x="9141586" y="4368259"/>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0">
            <a:extLst>
              <a:ext uri="{FF2B5EF4-FFF2-40B4-BE49-F238E27FC236}">
                <a16:creationId xmlns="" xmlns:a16="http://schemas.microsoft.com/office/drawing/2014/main" id="{FF0BC10D-F2A9-4087-8846-9190869EECCB}"/>
              </a:ext>
            </a:extLst>
          </p:cNvPr>
          <p:cNvSpPr>
            <a:spLocks/>
          </p:cNvSpPr>
          <p:nvPr/>
        </p:nvSpPr>
        <p:spPr bwMode="auto">
          <a:xfrm>
            <a:off x="9839768" y="4373472"/>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CasellaDiTesto 40">
            <a:extLst>
              <a:ext uri="{FF2B5EF4-FFF2-40B4-BE49-F238E27FC236}">
                <a16:creationId xmlns="" xmlns:a16="http://schemas.microsoft.com/office/drawing/2014/main" id="{A40DD67E-9D60-4382-BD84-97DCE75D6FA5}"/>
              </a:ext>
            </a:extLst>
          </p:cNvPr>
          <p:cNvSpPr txBox="1"/>
          <p:nvPr/>
        </p:nvSpPr>
        <p:spPr>
          <a:xfrm>
            <a:off x="10067329" y="4608576"/>
            <a:ext cx="1026773" cy="261610"/>
          </a:xfrm>
          <a:prstGeom prst="rect">
            <a:avLst/>
          </a:prstGeom>
          <a:noFill/>
        </p:spPr>
        <p:txBody>
          <a:bodyPr wrap="square" rtlCol="0">
            <a:spAutoFit/>
          </a:bodyPr>
          <a:lstStyle/>
          <a:p>
            <a:r>
              <a:rPr lang="it-IT" sz="1100" b="1" dirty="0">
                <a:solidFill>
                  <a:schemeClr val="tx1">
                    <a:lumMod val="20000"/>
                    <a:lumOff val="80000"/>
                  </a:schemeClr>
                </a:solidFill>
              </a:rPr>
              <a:t>PM Evaluation</a:t>
            </a:r>
          </a:p>
        </p:txBody>
      </p:sp>
      <p:sp>
        <p:nvSpPr>
          <p:cNvPr id="42" name="CasellaDiTesto 41">
            <a:extLst>
              <a:ext uri="{FF2B5EF4-FFF2-40B4-BE49-F238E27FC236}">
                <a16:creationId xmlns="" xmlns:a16="http://schemas.microsoft.com/office/drawing/2014/main" id="{D553FAA2-AEE6-48A0-B2A4-282B2FB0F40F}"/>
              </a:ext>
            </a:extLst>
          </p:cNvPr>
          <p:cNvSpPr txBox="1"/>
          <p:nvPr/>
        </p:nvSpPr>
        <p:spPr>
          <a:xfrm>
            <a:off x="10067329" y="5478076"/>
            <a:ext cx="1026773" cy="261610"/>
          </a:xfrm>
          <a:prstGeom prst="rect">
            <a:avLst/>
          </a:prstGeom>
          <a:noFill/>
        </p:spPr>
        <p:txBody>
          <a:bodyPr wrap="square" rtlCol="0">
            <a:spAutoFit/>
          </a:bodyPr>
          <a:lstStyle/>
          <a:p>
            <a:r>
              <a:rPr lang="it-IT" sz="1100" b="1" dirty="0">
                <a:solidFill>
                  <a:schemeClr val="tx1">
                    <a:lumMod val="20000"/>
                    <a:lumOff val="80000"/>
                  </a:schemeClr>
                </a:solidFill>
              </a:rPr>
              <a:t>TM Evaluation</a:t>
            </a:r>
          </a:p>
        </p:txBody>
      </p:sp>
      <p:pic>
        <p:nvPicPr>
          <p:cNvPr id="43" name="Picture 2" descr="isultati immagini per source tree png">
            <a:extLst>
              <a:ext uri="{FF2B5EF4-FFF2-40B4-BE49-F238E27FC236}">
                <a16:creationId xmlns="" xmlns:a16="http://schemas.microsoft.com/office/drawing/2014/main" id="{EA631BC3-3BBC-459F-9E2B-21EBA98B3113}"/>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2219" b="2219"/>
          <a:stretch>
            <a:fillRect/>
          </a:stretch>
        </p:blipFill>
        <p:spPr bwMode="auto">
          <a:xfrm>
            <a:off x="1028700" y="3429000"/>
            <a:ext cx="2468880" cy="23591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sultati immagini per gitkraken png">
            <a:extLst>
              <a:ext uri="{FF2B5EF4-FFF2-40B4-BE49-F238E27FC236}">
                <a16:creationId xmlns="" xmlns:a16="http://schemas.microsoft.com/office/drawing/2014/main" id="{76AAE163-6FFC-4FA4-934A-4B2B29924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219" b="2219"/>
          <a:stretch>
            <a:fillRect/>
          </a:stretch>
        </p:blipFill>
        <p:spPr bwMode="auto">
          <a:xfrm>
            <a:off x="6138863" y="3429000"/>
            <a:ext cx="2468880" cy="23591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isultati immagini per git png">
            <a:extLst>
              <a:ext uri="{FF2B5EF4-FFF2-40B4-BE49-F238E27FC236}">
                <a16:creationId xmlns="" xmlns:a16="http://schemas.microsoft.com/office/drawing/2014/main" id="{66FB7EAD-A27E-47B3-8D61-F93AC50791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4916" y="297776"/>
            <a:ext cx="3102165" cy="129381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8">
            <a:extLst>
              <a:ext uri="{FF2B5EF4-FFF2-40B4-BE49-F238E27FC236}">
                <a16:creationId xmlns="" xmlns:a16="http://schemas.microsoft.com/office/drawing/2014/main" id="{A400D2FA-E050-4932-A173-3A06F8372CEF}"/>
              </a:ext>
            </a:extLst>
          </p:cNvPr>
          <p:cNvSpPr txBox="1"/>
          <p:nvPr/>
        </p:nvSpPr>
        <p:spPr>
          <a:xfrm>
            <a:off x="0" y="1960409"/>
            <a:ext cx="1927131" cy="584775"/>
          </a:xfrm>
          <a:prstGeom prst="rect">
            <a:avLst/>
          </a:prstGeom>
          <a:noFill/>
        </p:spPr>
        <p:txBody>
          <a:bodyPr wrap="none" rtlCol="0">
            <a:spAutoFit/>
          </a:bodyPr>
          <a:lstStyle/>
          <a:p>
            <a:r>
              <a:rPr lang="en-US" sz="3200" b="1" dirty="0" err="1">
                <a:solidFill>
                  <a:schemeClr val="accent6">
                    <a:lumMod val="50000"/>
                  </a:schemeClr>
                </a:solidFill>
                <a:latin typeface="Roboto" panose="02000000000000000000" pitchFamily="2" charset="0"/>
                <a:ea typeface="Roboto" panose="02000000000000000000" pitchFamily="2" charset="0"/>
              </a:rPr>
              <a:t>Git</a:t>
            </a:r>
            <a:r>
              <a:rPr lang="en-US" sz="3200" b="1" dirty="0">
                <a:solidFill>
                  <a:schemeClr val="accent6">
                    <a:lumMod val="50000"/>
                  </a:schemeClr>
                </a:solidFill>
                <a:latin typeface="Roboto" panose="02000000000000000000" pitchFamily="2" charset="0"/>
                <a:ea typeface="Roboto" panose="02000000000000000000" pitchFamily="2" charset="0"/>
              </a:rPr>
              <a:t> Client</a:t>
            </a:r>
          </a:p>
        </p:txBody>
      </p:sp>
      <p:sp>
        <p:nvSpPr>
          <p:cNvPr id="47" name="Freeform 10">
            <a:extLst>
              <a:ext uri="{FF2B5EF4-FFF2-40B4-BE49-F238E27FC236}">
                <a16:creationId xmlns="" xmlns:a16="http://schemas.microsoft.com/office/drawing/2014/main" id="{05CE8F9B-D161-4255-B074-D6F6BD80DF9A}"/>
              </a:ext>
            </a:extLst>
          </p:cNvPr>
          <p:cNvSpPr>
            <a:spLocks/>
          </p:cNvSpPr>
          <p:nvPr/>
        </p:nvSpPr>
        <p:spPr bwMode="auto">
          <a:xfrm>
            <a:off x="4487449" y="4367241"/>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10">
            <a:extLst>
              <a:ext uri="{FF2B5EF4-FFF2-40B4-BE49-F238E27FC236}">
                <a16:creationId xmlns="" xmlns:a16="http://schemas.microsoft.com/office/drawing/2014/main" id="{01E7312A-03BB-4963-B021-572613CC418A}"/>
              </a:ext>
            </a:extLst>
          </p:cNvPr>
          <p:cNvSpPr>
            <a:spLocks/>
          </p:cNvSpPr>
          <p:nvPr/>
        </p:nvSpPr>
        <p:spPr bwMode="auto">
          <a:xfrm>
            <a:off x="9606744" y="4372656"/>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0">
            <a:extLst>
              <a:ext uri="{FF2B5EF4-FFF2-40B4-BE49-F238E27FC236}">
                <a16:creationId xmlns="" xmlns:a16="http://schemas.microsoft.com/office/drawing/2014/main" id="{CBB159A5-3531-4591-91F1-049156315534}"/>
              </a:ext>
            </a:extLst>
          </p:cNvPr>
          <p:cNvSpPr>
            <a:spLocks/>
          </p:cNvSpPr>
          <p:nvPr/>
        </p:nvSpPr>
        <p:spPr bwMode="auto">
          <a:xfrm>
            <a:off x="9343686" y="5278660"/>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 xmlns:a16="http://schemas.microsoft.com/office/drawing/2014/main" id="{059ABB98-B3A3-4A47-A128-0A06F27CE613}"/>
              </a:ext>
            </a:extLst>
          </p:cNvPr>
          <p:cNvSpPr>
            <a:spLocks/>
          </p:cNvSpPr>
          <p:nvPr/>
        </p:nvSpPr>
        <p:spPr bwMode="auto">
          <a:xfrm>
            <a:off x="9577782" y="5270625"/>
            <a:ext cx="182336" cy="175323"/>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166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circle(in)">
                                      <p:cBhvr>
                                        <p:cTn id="16" dur="2000"/>
                                        <p:tgtEl>
                                          <p:spTgt spid="51"/>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ircle(in)">
                                      <p:cBhvr>
                                        <p:cTn id="25" dur="2000"/>
                                        <p:tgtEl>
                                          <p:spTgt spid="17"/>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ircle(in)">
                                      <p:cBhvr>
                                        <p:cTn id="28" dur="2000"/>
                                        <p:tgtEl>
                                          <p:spTgt spid="22"/>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circle(in)">
                                      <p:cBhvr>
                                        <p:cTn id="31" dur="2000"/>
                                        <p:tgtEl>
                                          <p:spTgt spid="23"/>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circle(in)">
                                      <p:cBhvr>
                                        <p:cTn id="34" dur="2000"/>
                                        <p:tgtEl>
                                          <p:spTgt spid="24"/>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circle(in)">
                                      <p:cBhvr>
                                        <p:cTn id="37" dur="2000"/>
                                        <p:tgtEl>
                                          <p:spTgt spid="25"/>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circle(in)">
                                      <p:cBhvr>
                                        <p:cTn id="40" dur="2000"/>
                                        <p:tgtEl>
                                          <p:spTgt spid="26"/>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circle(in)">
                                      <p:cBhvr>
                                        <p:cTn id="43" dur="2000"/>
                                        <p:tgtEl>
                                          <p:spTgt spid="27"/>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circle(in)">
                                      <p:cBhvr>
                                        <p:cTn id="46" dur="2000"/>
                                        <p:tgtEl>
                                          <p:spTgt spid="28"/>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circle(in)">
                                      <p:cBhvr>
                                        <p:cTn id="49" dur="2000"/>
                                        <p:tgtEl>
                                          <p:spTgt spid="29"/>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circle(in)">
                                      <p:cBhvr>
                                        <p:cTn id="52" dur="2000"/>
                                        <p:tgtEl>
                                          <p:spTgt spid="30"/>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circle(in)">
                                      <p:cBhvr>
                                        <p:cTn id="55" dur="2000"/>
                                        <p:tgtEl>
                                          <p:spTgt spid="31"/>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circle(in)">
                                      <p:cBhvr>
                                        <p:cTn id="58" dur="2000"/>
                                        <p:tgtEl>
                                          <p:spTgt spid="32"/>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circle(in)">
                                      <p:cBhvr>
                                        <p:cTn id="61" dur="2000"/>
                                        <p:tgtEl>
                                          <p:spTgt spid="33"/>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circle(in)">
                                      <p:cBhvr>
                                        <p:cTn id="64" dur="2000"/>
                                        <p:tgtEl>
                                          <p:spTgt spid="34"/>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circle(in)">
                                      <p:cBhvr>
                                        <p:cTn id="67" dur="2000"/>
                                        <p:tgtEl>
                                          <p:spTgt spid="35"/>
                                        </p:tgtEl>
                                      </p:cBhvr>
                                    </p:animEffect>
                                  </p:childTnLst>
                                </p:cTn>
                              </p:par>
                              <p:par>
                                <p:cTn id="68" presetID="6" presetClass="entr" presetSubtype="16"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circle(in)">
                                      <p:cBhvr>
                                        <p:cTn id="70" dur="2000"/>
                                        <p:tgtEl>
                                          <p:spTgt spid="37"/>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circle(in)">
                                      <p:cBhvr>
                                        <p:cTn id="73" dur="2000"/>
                                        <p:tgtEl>
                                          <p:spTgt spid="38"/>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circle(in)">
                                      <p:cBhvr>
                                        <p:cTn id="76" dur="2000"/>
                                        <p:tgtEl>
                                          <p:spTgt spid="39"/>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circle(in)">
                                      <p:cBhvr>
                                        <p:cTn id="79" dur="2000"/>
                                        <p:tgtEl>
                                          <p:spTgt spid="40"/>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circle(in)">
                                      <p:cBhvr>
                                        <p:cTn id="82" dur="2000"/>
                                        <p:tgtEl>
                                          <p:spTgt spid="41"/>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circle(in)">
                                      <p:cBhvr>
                                        <p:cTn id="85" dur="2000"/>
                                        <p:tgtEl>
                                          <p:spTgt spid="42"/>
                                        </p:tgtEl>
                                      </p:cBhvr>
                                    </p:animEffect>
                                  </p:childTnLst>
                                </p:cTn>
                              </p:par>
                              <p:par>
                                <p:cTn id="86" presetID="6" presetClass="entr" presetSubtype="16" fill="hold"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circle(in)">
                                      <p:cBhvr>
                                        <p:cTn id="88" dur="2000"/>
                                        <p:tgtEl>
                                          <p:spTgt spid="43"/>
                                        </p:tgtEl>
                                      </p:cBhvr>
                                    </p:animEffect>
                                  </p:childTnLst>
                                </p:cTn>
                              </p:par>
                              <p:par>
                                <p:cTn id="89" presetID="6" presetClass="entr" presetSubtype="16" fill="hold"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circle(in)">
                                      <p:cBhvr>
                                        <p:cTn id="91" dur="2000"/>
                                        <p:tgtEl>
                                          <p:spTgt spid="44"/>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circle(in)">
                                      <p:cBhvr>
                                        <p:cTn id="94" dur="2000"/>
                                        <p:tgtEl>
                                          <p:spTgt spid="47"/>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circle(in)">
                                      <p:cBhvr>
                                        <p:cTn id="97" dur="2000"/>
                                        <p:tgtEl>
                                          <p:spTgt spid="48"/>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circle(in)">
                                      <p:cBhvr>
                                        <p:cTn id="100" dur="2000"/>
                                        <p:tgtEl>
                                          <p:spTgt spid="49"/>
                                        </p:tgtEl>
                                      </p:cBhvr>
                                    </p:animEffect>
                                  </p:childTnLst>
                                </p:cTn>
                              </p:par>
                              <p:par>
                                <p:cTn id="101" presetID="6" presetClass="entr" presetSubtype="16"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circle(in)">
                                      <p:cBhvr>
                                        <p:cTn id="103"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9" grpId="0" animBg="1"/>
      <p:bldP spid="16" grpId="0"/>
      <p:bldP spid="17" grpId="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7" grpId="0" animBg="1"/>
      <p:bldP spid="38" grpId="0" animBg="1"/>
      <p:bldP spid="39" grpId="0" animBg="1"/>
      <p:bldP spid="40" grpId="0" animBg="1"/>
      <p:bldP spid="41" grpId="0"/>
      <p:bldP spid="42" grpId="0"/>
      <p:bldP spid="46" grpId="0"/>
      <p:bldP spid="47" grpId="0" animBg="1"/>
      <p:bldP spid="48"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1230716" y="3435646"/>
            <a:ext cx="10961284" cy="1329"/>
          </a:xfrm>
          <a:prstGeom prst="line">
            <a:avLst/>
          </a:prstGeom>
          <a:ln w="9525">
            <a:solidFill>
              <a:schemeClr val="accent6">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1028700" y="3335966"/>
            <a:ext cx="202018" cy="2020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0961282" y="3335966"/>
            <a:ext cx="202018" cy="2020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015216" y="3335966"/>
            <a:ext cx="202018" cy="20201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001732" y="3335966"/>
            <a:ext cx="202018" cy="2020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988248" y="3335966"/>
            <a:ext cx="202018" cy="2020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03517" y="5410159"/>
            <a:ext cx="2171701" cy="524567"/>
          </a:xfrm>
          <a:prstGeom prst="rect">
            <a:avLst/>
          </a:prstGeom>
        </p:spPr>
        <p:txBody>
          <a:bodyPr wrap="square">
            <a:spAutoFit/>
          </a:bodyPr>
          <a:lstStyle/>
          <a:p>
            <a:pPr>
              <a:lnSpc>
                <a:spcPct val="130000"/>
              </a:lnSpc>
            </a:pPr>
            <a:r>
              <a:rPr lang="en-US" sz="2400" b="1" dirty="0" smtClean="0">
                <a:solidFill>
                  <a:schemeClr val="accent6">
                    <a:lumMod val="50000"/>
                  </a:schemeClr>
                </a:solidFill>
                <a:latin typeface="Roboto" panose="02000000000000000000" pitchFamily="2" charset="0"/>
                <a:ea typeface="Roboto" panose="02000000000000000000" pitchFamily="2" charset="0"/>
              </a:rPr>
              <a:t>466 commit</a:t>
            </a:r>
            <a:endParaRPr lang="en-US" sz="2400" b="1" dirty="0">
              <a:solidFill>
                <a:schemeClr val="accent6">
                  <a:lumMod val="50000"/>
                </a:schemeClr>
              </a:solidFill>
              <a:latin typeface="Roboto" panose="02000000000000000000" pitchFamily="2" charset="0"/>
              <a:ea typeface="Roboto" panose="02000000000000000000" pitchFamily="2" charset="0"/>
            </a:endParaRPr>
          </a:p>
        </p:txBody>
      </p:sp>
      <p:cxnSp>
        <p:nvCxnSpPr>
          <p:cNvPr id="23" name="Straight Connector 22"/>
          <p:cNvCxnSpPr/>
          <p:nvPr/>
        </p:nvCxnSpPr>
        <p:spPr>
          <a:xfrm>
            <a:off x="1129709" y="3537984"/>
            <a:ext cx="0" cy="1878419"/>
          </a:xfrm>
          <a:prstGeom prst="line">
            <a:avLst/>
          </a:prstGeom>
          <a:ln>
            <a:solidFill>
              <a:schemeClr val="accent6">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6" idx="2"/>
          </p:cNvCxnSpPr>
          <p:nvPr/>
        </p:nvCxnSpPr>
        <p:spPr>
          <a:xfrm rot="10800000">
            <a:off x="3116225" y="3537984"/>
            <a:ext cx="250096" cy="982290"/>
          </a:xfrm>
          <a:prstGeom prst="bentConnector2">
            <a:avLst/>
          </a:prstGeom>
          <a:ln>
            <a:solidFill>
              <a:schemeClr val="accent6">
                <a:lumMod val="7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7" idx="0"/>
          </p:cNvCxnSpPr>
          <p:nvPr/>
        </p:nvCxnSpPr>
        <p:spPr>
          <a:xfrm rot="5400000" flipH="1" flipV="1">
            <a:off x="5037350" y="2701735"/>
            <a:ext cx="699622" cy="568841"/>
          </a:xfrm>
          <a:prstGeom prst="bentConnector3">
            <a:avLst>
              <a:gd name="adj1" fmla="val 50000"/>
            </a:avLst>
          </a:prstGeom>
          <a:ln>
            <a:solidFill>
              <a:schemeClr val="accent6">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7190266" y="5146144"/>
            <a:ext cx="2819986" cy="1052596"/>
          </a:xfrm>
          <a:prstGeom prst="rect">
            <a:avLst/>
          </a:prstGeom>
        </p:spPr>
        <p:txBody>
          <a:bodyPr wrap="square">
            <a:spAutoFit/>
          </a:bodyPr>
          <a:lstStyle/>
          <a:p>
            <a:pPr>
              <a:lnSpc>
                <a:spcPct val="130000"/>
              </a:lnSpc>
            </a:pPr>
            <a:r>
              <a:rPr lang="en-US" sz="2400" b="1" dirty="0">
                <a:solidFill>
                  <a:schemeClr val="accent6">
                    <a:lumMod val="50000"/>
                  </a:schemeClr>
                </a:solidFill>
                <a:latin typeface="Roboto" panose="02000000000000000000" pitchFamily="2" charset="0"/>
                <a:ea typeface="Roboto" panose="02000000000000000000" pitchFamily="2" charset="0"/>
              </a:rPr>
              <a:t>Total line of code</a:t>
            </a:r>
          </a:p>
          <a:p>
            <a:pPr algn="ctr">
              <a:lnSpc>
                <a:spcPct val="130000"/>
              </a:lnSpc>
            </a:pPr>
            <a:r>
              <a:rPr lang="en-US" sz="2400" b="1" dirty="0">
                <a:solidFill>
                  <a:schemeClr val="accent6">
                    <a:lumMod val="50000"/>
                  </a:schemeClr>
                </a:solidFill>
                <a:latin typeface="Roboto" panose="02000000000000000000" pitchFamily="2" charset="0"/>
                <a:ea typeface="Roboto" panose="02000000000000000000" pitchFamily="2" charset="0"/>
              </a:rPr>
              <a:t>368959</a:t>
            </a:r>
          </a:p>
        </p:txBody>
      </p:sp>
      <p:cxnSp>
        <p:nvCxnSpPr>
          <p:cNvPr id="36" name="Straight Connector 35"/>
          <p:cNvCxnSpPr/>
          <p:nvPr/>
        </p:nvCxnSpPr>
        <p:spPr>
          <a:xfrm>
            <a:off x="7073309" y="3537984"/>
            <a:ext cx="0" cy="1878419"/>
          </a:xfrm>
          <a:prstGeom prst="line">
            <a:avLst/>
          </a:prstGeom>
          <a:ln>
            <a:solidFill>
              <a:schemeClr val="accent6">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a:endCxn id="5" idx="0"/>
          </p:cNvCxnSpPr>
          <p:nvPr/>
        </p:nvCxnSpPr>
        <p:spPr>
          <a:xfrm>
            <a:off x="9739157" y="3080087"/>
            <a:ext cx="1323134" cy="255879"/>
          </a:xfrm>
          <a:prstGeom prst="bentConnector2">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0" y="491819"/>
            <a:ext cx="1576072" cy="584775"/>
          </a:xfrm>
          <a:prstGeom prst="rect">
            <a:avLst/>
          </a:prstGeom>
          <a:noFill/>
        </p:spPr>
        <p:txBody>
          <a:bodyPr wrap="none" rtlCol="0">
            <a:spAutoFit/>
          </a:bodyPr>
          <a:lstStyle/>
          <a:p>
            <a:r>
              <a:rPr lang="en-US" sz="3200" b="1" dirty="0">
                <a:solidFill>
                  <a:schemeClr val="accent6">
                    <a:lumMod val="50000"/>
                  </a:schemeClr>
                </a:solidFill>
                <a:latin typeface="Roboto" panose="02000000000000000000" pitchFamily="2" charset="0"/>
                <a:ea typeface="Roboto" panose="02000000000000000000" pitchFamily="2" charset="0"/>
              </a:rPr>
              <a:t>Insights</a:t>
            </a:r>
          </a:p>
        </p:txBody>
      </p:sp>
      <p:sp>
        <p:nvSpPr>
          <p:cNvPr id="30"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32" name="Rectangle 17"/>
          <p:cNvSpPr/>
          <p:nvPr/>
        </p:nvSpPr>
        <p:spPr>
          <a:xfrm>
            <a:off x="3366321" y="4329005"/>
            <a:ext cx="2171701" cy="524567"/>
          </a:xfrm>
          <a:prstGeom prst="rect">
            <a:avLst/>
          </a:prstGeom>
        </p:spPr>
        <p:txBody>
          <a:bodyPr wrap="square">
            <a:spAutoFit/>
          </a:bodyPr>
          <a:lstStyle/>
          <a:p>
            <a:pPr>
              <a:lnSpc>
                <a:spcPct val="130000"/>
              </a:lnSpc>
            </a:pPr>
            <a:r>
              <a:rPr lang="en-US" sz="2400" b="1" dirty="0">
                <a:solidFill>
                  <a:schemeClr val="accent6">
                    <a:lumMod val="50000"/>
                  </a:schemeClr>
                </a:solidFill>
                <a:latin typeface="Roboto" panose="02000000000000000000" pitchFamily="2" charset="0"/>
                <a:ea typeface="Roboto" panose="02000000000000000000" pitchFamily="2" charset="0"/>
              </a:rPr>
              <a:t>4 branches</a:t>
            </a:r>
          </a:p>
        </p:txBody>
      </p:sp>
      <p:sp>
        <p:nvSpPr>
          <p:cNvPr id="33" name="Rounded Rectangle 28"/>
          <p:cNvSpPr/>
          <p:nvPr/>
        </p:nvSpPr>
        <p:spPr>
          <a:xfrm>
            <a:off x="5606012" y="1549094"/>
            <a:ext cx="376570" cy="593760"/>
          </a:xfrm>
          <a:prstGeom prst="roundRect">
            <a:avLst>
              <a:gd name="adj" fmla="val 1016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bg2"/>
                </a:solidFill>
                <a:latin typeface="Roboto Condensed Light" panose="02000000000000000000" pitchFamily="2" charset="0"/>
                <a:ea typeface="Roboto Condensed Light" panose="02000000000000000000" pitchFamily="2" charset="0"/>
              </a:rPr>
              <a:t>48</a:t>
            </a:r>
          </a:p>
        </p:txBody>
      </p:sp>
      <p:sp>
        <p:nvSpPr>
          <p:cNvPr id="35" name="Rounded Rectangle 29"/>
          <p:cNvSpPr/>
          <p:nvPr/>
        </p:nvSpPr>
        <p:spPr>
          <a:xfrm>
            <a:off x="6129370" y="1281618"/>
            <a:ext cx="376570" cy="861235"/>
          </a:xfrm>
          <a:prstGeom prst="roundRect">
            <a:avLst>
              <a:gd name="adj" fmla="val 1016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bg2"/>
                </a:solidFill>
                <a:latin typeface="Roboto Condensed Light" panose="02000000000000000000" pitchFamily="2" charset="0"/>
                <a:ea typeface="Roboto Condensed Light" panose="02000000000000000000" pitchFamily="2" charset="0"/>
              </a:rPr>
              <a:t>55</a:t>
            </a:r>
          </a:p>
        </p:txBody>
      </p:sp>
      <p:sp>
        <p:nvSpPr>
          <p:cNvPr id="42" name="Rounded Rectangle 31"/>
          <p:cNvSpPr/>
          <p:nvPr/>
        </p:nvSpPr>
        <p:spPr>
          <a:xfrm>
            <a:off x="5082654" y="1703139"/>
            <a:ext cx="376570" cy="439715"/>
          </a:xfrm>
          <a:prstGeom prst="roundRect">
            <a:avLst>
              <a:gd name="adj" fmla="val 1016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bg2"/>
                </a:solidFill>
                <a:latin typeface="Roboto Condensed Light" panose="02000000000000000000" pitchFamily="2" charset="0"/>
                <a:ea typeface="Roboto Condensed Light" panose="02000000000000000000" pitchFamily="2" charset="0"/>
              </a:rPr>
              <a:t>40</a:t>
            </a:r>
          </a:p>
        </p:txBody>
      </p:sp>
      <p:sp>
        <p:nvSpPr>
          <p:cNvPr id="45" name="Rectangle 17"/>
          <p:cNvSpPr/>
          <p:nvPr/>
        </p:nvSpPr>
        <p:spPr>
          <a:xfrm>
            <a:off x="4632926" y="2140535"/>
            <a:ext cx="2532136" cy="572464"/>
          </a:xfrm>
          <a:prstGeom prst="rect">
            <a:avLst/>
          </a:prstGeom>
        </p:spPr>
        <p:txBody>
          <a:bodyPr wrap="square">
            <a:spAutoFit/>
          </a:bodyPr>
          <a:lstStyle/>
          <a:p>
            <a:pPr>
              <a:lnSpc>
                <a:spcPct val="130000"/>
              </a:lnSpc>
            </a:pPr>
            <a:r>
              <a:rPr lang="en-US" sz="2400" b="1" dirty="0">
                <a:solidFill>
                  <a:schemeClr val="accent6">
                    <a:lumMod val="50000"/>
                  </a:schemeClr>
                </a:solidFill>
                <a:latin typeface="Roboto" panose="02000000000000000000" pitchFamily="2" charset="0"/>
                <a:ea typeface="Roboto" panose="02000000000000000000" pitchFamily="2" charset="0"/>
              </a:rPr>
              <a:t>Top Committer</a:t>
            </a:r>
          </a:p>
        </p:txBody>
      </p:sp>
      <p:sp>
        <p:nvSpPr>
          <p:cNvPr id="47" name="Rectangle 17"/>
          <p:cNvSpPr/>
          <p:nvPr/>
        </p:nvSpPr>
        <p:spPr>
          <a:xfrm rot="3224384">
            <a:off x="4948343" y="1138156"/>
            <a:ext cx="1901303" cy="332399"/>
          </a:xfrm>
          <a:prstGeom prst="rect">
            <a:avLst/>
          </a:prstGeom>
        </p:spPr>
        <p:txBody>
          <a:bodyPr wrap="square">
            <a:spAutoFit/>
          </a:bodyPr>
          <a:lstStyle/>
          <a:p>
            <a:pPr>
              <a:lnSpc>
                <a:spcPct val="130000"/>
              </a:lnSpc>
            </a:pPr>
            <a:r>
              <a:rPr lang="en-US" sz="1200" b="1" dirty="0">
                <a:solidFill>
                  <a:schemeClr val="accent6">
                    <a:lumMod val="50000"/>
                  </a:schemeClr>
                </a:solidFill>
                <a:latin typeface="Roboto" panose="02000000000000000000" pitchFamily="2" charset="0"/>
                <a:ea typeface="Roboto" panose="02000000000000000000" pitchFamily="2" charset="0"/>
              </a:rPr>
              <a:t>Luca </a:t>
            </a:r>
            <a:r>
              <a:rPr lang="en-US" sz="1200" b="1" dirty="0" err="1">
                <a:solidFill>
                  <a:schemeClr val="accent6">
                    <a:lumMod val="50000"/>
                  </a:schemeClr>
                </a:solidFill>
                <a:latin typeface="Roboto" panose="02000000000000000000" pitchFamily="2" charset="0"/>
                <a:ea typeface="Roboto" panose="02000000000000000000" pitchFamily="2" charset="0"/>
              </a:rPr>
              <a:t>Strefezza</a:t>
            </a:r>
            <a:endParaRPr lang="en-US" sz="1200" b="1" dirty="0">
              <a:solidFill>
                <a:schemeClr val="accent6">
                  <a:lumMod val="50000"/>
                </a:schemeClr>
              </a:solidFill>
              <a:latin typeface="Roboto" panose="02000000000000000000" pitchFamily="2" charset="0"/>
              <a:ea typeface="Roboto" panose="02000000000000000000" pitchFamily="2" charset="0"/>
            </a:endParaRPr>
          </a:p>
        </p:txBody>
      </p:sp>
      <p:sp>
        <p:nvSpPr>
          <p:cNvPr id="51" name="Rectangle 17"/>
          <p:cNvSpPr/>
          <p:nvPr/>
        </p:nvSpPr>
        <p:spPr>
          <a:xfrm rot="3224384">
            <a:off x="5250994" y="560236"/>
            <a:ext cx="1901303" cy="308418"/>
          </a:xfrm>
          <a:prstGeom prst="rect">
            <a:avLst/>
          </a:prstGeom>
        </p:spPr>
        <p:txBody>
          <a:bodyPr wrap="square">
            <a:spAutoFit/>
          </a:bodyPr>
          <a:lstStyle/>
          <a:p>
            <a:pPr>
              <a:lnSpc>
                <a:spcPct val="130000"/>
              </a:lnSpc>
            </a:pPr>
            <a:r>
              <a:rPr lang="en-US" sz="1200" b="1" dirty="0">
                <a:solidFill>
                  <a:schemeClr val="accent6">
                    <a:lumMod val="50000"/>
                  </a:schemeClr>
                </a:solidFill>
                <a:latin typeface="Roboto" panose="02000000000000000000" pitchFamily="2" charset="0"/>
                <a:ea typeface="Roboto" panose="02000000000000000000" pitchFamily="2" charset="0"/>
              </a:rPr>
              <a:t>Giuseppe del </a:t>
            </a:r>
            <a:r>
              <a:rPr lang="en-US" sz="1200" b="1" dirty="0" err="1">
                <a:solidFill>
                  <a:schemeClr val="accent6">
                    <a:lumMod val="50000"/>
                  </a:schemeClr>
                </a:solidFill>
                <a:latin typeface="Roboto" panose="02000000000000000000" pitchFamily="2" charset="0"/>
                <a:ea typeface="Roboto" panose="02000000000000000000" pitchFamily="2" charset="0"/>
              </a:rPr>
              <a:t>Gaudio</a:t>
            </a:r>
            <a:endParaRPr lang="en-US" sz="1200" b="1" dirty="0">
              <a:solidFill>
                <a:schemeClr val="accent6">
                  <a:lumMod val="50000"/>
                </a:schemeClr>
              </a:solidFill>
              <a:latin typeface="Roboto" panose="02000000000000000000" pitchFamily="2" charset="0"/>
              <a:ea typeface="Roboto" panose="02000000000000000000" pitchFamily="2" charset="0"/>
            </a:endParaRPr>
          </a:p>
        </p:txBody>
      </p:sp>
      <p:sp>
        <p:nvSpPr>
          <p:cNvPr id="52" name="Rectangle 17"/>
          <p:cNvSpPr/>
          <p:nvPr/>
        </p:nvSpPr>
        <p:spPr>
          <a:xfrm rot="3224384">
            <a:off x="4238467" y="1108076"/>
            <a:ext cx="1901303" cy="308418"/>
          </a:xfrm>
          <a:prstGeom prst="rect">
            <a:avLst/>
          </a:prstGeom>
        </p:spPr>
        <p:txBody>
          <a:bodyPr wrap="square">
            <a:spAutoFit/>
          </a:bodyPr>
          <a:lstStyle/>
          <a:p>
            <a:pPr>
              <a:lnSpc>
                <a:spcPct val="130000"/>
              </a:lnSpc>
            </a:pPr>
            <a:r>
              <a:rPr lang="en-US" sz="1200" b="1" dirty="0">
                <a:solidFill>
                  <a:schemeClr val="accent6">
                    <a:lumMod val="50000"/>
                  </a:schemeClr>
                </a:solidFill>
                <a:latin typeface="Roboto" panose="02000000000000000000" pitchFamily="2" charset="0"/>
                <a:ea typeface="Roboto" panose="02000000000000000000" pitchFamily="2" charset="0"/>
              </a:rPr>
              <a:t>Michele </a:t>
            </a:r>
            <a:r>
              <a:rPr lang="en-US" sz="1200" b="1" dirty="0" err="1">
                <a:solidFill>
                  <a:schemeClr val="accent6">
                    <a:lumMod val="50000"/>
                  </a:schemeClr>
                </a:solidFill>
                <a:latin typeface="Roboto" panose="02000000000000000000" pitchFamily="2" charset="0"/>
                <a:ea typeface="Roboto" panose="02000000000000000000" pitchFamily="2" charset="0"/>
              </a:rPr>
              <a:t>Delli</a:t>
            </a:r>
            <a:r>
              <a:rPr lang="en-US" sz="1200" b="1" dirty="0">
                <a:solidFill>
                  <a:schemeClr val="accent6">
                    <a:lumMod val="50000"/>
                  </a:schemeClr>
                </a:solidFill>
                <a:latin typeface="Roboto" panose="02000000000000000000" pitchFamily="2" charset="0"/>
                <a:ea typeface="Roboto" panose="02000000000000000000" pitchFamily="2" charset="0"/>
              </a:rPr>
              <a:t> Paoli</a:t>
            </a:r>
          </a:p>
        </p:txBody>
      </p:sp>
      <p:graphicFrame>
        <p:nvGraphicFramePr>
          <p:cNvPr id="13" name="Grafico 12"/>
          <p:cNvGraphicFramePr/>
          <p:nvPr>
            <p:extLst>
              <p:ext uri="{D42A27DB-BD31-4B8C-83A1-F6EECF244321}">
                <p14:modId xmlns:p14="http://schemas.microsoft.com/office/powerpoint/2010/main" val="498730302"/>
              </p:ext>
            </p:extLst>
          </p:nvPr>
        </p:nvGraphicFramePr>
        <p:xfrm>
          <a:off x="5898994" y="144334"/>
          <a:ext cx="6486433" cy="31370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4983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par>
                                <p:cTn id="67" presetID="10"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8" grpId="0"/>
      <p:bldP spid="34" grpId="0"/>
      <p:bldP spid="32" grpId="0"/>
      <p:bldP spid="33" grpId="0" animBg="1"/>
      <p:bldP spid="35" grpId="0" animBg="1"/>
      <p:bldP spid="42" grpId="0" animBg="1"/>
      <p:bldP spid="45" grpId="0"/>
      <p:bldP spid="47" grpId="0"/>
      <p:bldP spid="51" grpId="0"/>
      <p:bldP spid="52" grpId="0"/>
      <p:bldGraphic spid="1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9756" y="3465493"/>
            <a:ext cx="3849131" cy="1077218"/>
          </a:xfrm>
          <a:prstGeom prst="rect">
            <a:avLst/>
          </a:prstGeom>
          <a:noFill/>
        </p:spPr>
        <p:txBody>
          <a:bodyPr wrap="none" rtlCol="0">
            <a:spAutoFit/>
          </a:bodyPr>
          <a:lstStyle/>
          <a:p>
            <a:r>
              <a:rPr lang="en-US" sz="3200" b="1">
                <a:solidFill>
                  <a:schemeClr val="bg1"/>
                </a:solidFill>
                <a:latin typeface="Roboto" panose="02000000000000000000" pitchFamily="2" charset="0"/>
                <a:ea typeface="Roboto" panose="02000000000000000000" pitchFamily="2" charset="0"/>
              </a:rPr>
              <a:t>Full Image Options</a:t>
            </a:r>
          </a:p>
          <a:p>
            <a:r>
              <a:rPr lang="en-US" sz="3200" b="1">
                <a:solidFill>
                  <a:schemeClr val="bg1"/>
                </a:solidFill>
                <a:latin typeface="Roboto" panose="02000000000000000000" pitchFamily="2" charset="0"/>
                <a:ea typeface="Roboto" panose="02000000000000000000" pitchFamily="2" charset="0"/>
              </a:rPr>
              <a:t>Image And Content.</a:t>
            </a:r>
          </a:p>
        </p:txBody>
      </p:sp>
      <p:sp>
        <p:nvSpPr>
          <p:cNvPr id="4" name="Rectangle 3"/>
          <p:cNvSpPr/>
          <p:nvPr/>
        </p:nvSpPr>
        <p:spPr>
          <a:xfrm>
            <a:off x="919756" y="4628342"/>
            <a:ext cx="4928150" cy="752514"/>
          </a:xfrm>
          <a:prstGeom prst="rect">
            <a:avLst/>
          </a:prstGeom>
        </p:spPr>
        <p:txBody>
          <a:bodyPr wrap="square">
            <a:spAutoFit/>
          </a:bodyPr>
          <a:lstStyle/>
          <a:p>
            <a:pPr>
              <a:lnSpc>
                <a:spcPct val="130000"/>
              </a:lnSpc>
            </a:pPr>
            <a:r>
              <a:rPr lang="en-US" sz="1100">
                <a:solidFill>
                  <a:schemeClr val="bg1"/>
                </a:solidFill>
                <a:latin typeface="Roboto Condensed Light" panose="02000000000000000000" pitchFamily="2" charset="0"/>
                <a:ea typeface="Roboto Condensed Light" panose="02000000000000000000" pitchFamily="2" charset="0"/>
              </a:rPr>
              <a:t>Objectively disintermediate leveraged manufactured products before team driven resources. Energistically incentivize holistic channels rather than interactive interfaces. Objectively disintermediate leveraged manufactured products.</a:t>
            </a:r>
          </a:p>
        </p:txBody>
      </p:sp>
      <p:pic>
        <p:nvPicPr>
          <p:cNvPr id="6" name="gitTre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8970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5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a:solidFill>
                  <a:srgbClr val="FFFFFF"/>
                </a:solidFill>
                <a:latin typeface="+mn-lt"/>
                <a:ea typeface="+mn-ea"/>
                <a:cs typeface="+mn-cs"/>
              </a:rPr>
              <a:t>www.websitename.com</a:t>
            </a:r>
          </a:p>
        </p:txBody>
      </p:sp>
      <p:sp>
        <p:nvSpPr>
          <p:cNvPr id="3" name="Segnaposto numero diapositiva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2912448-FEEC-49E8-9588-2DF1F90D57C2}" type="slidenum">
              <a:rPr lang="en-US" sz="1200">
                <a:solidFill>
                  <a:srgbClr val="FFFFFF"/>
                </a:solidFill>
                <a:latin typeface="+mn-lt"/>
                <a:ea typeface="+mn-ea"/>
              </a:rPr>
              <a:pPr>
                <a:spcAft>
                  <a:spcPts val="600"/>
                </a:spcAft>
              </a:pPr>
              <a:t>14</a:t>
            </a:fld>
            <a:endParaRPr lang="en-US" sz="1200">
              <a:solidFill>
                <a:srgbClr val="FFFFFF"/>
              </a:solidFill>
              <a:latin typeface="+mn-lt"/>
              <a:ea typeface="+mn-ea"/>
            </a:endParaRPr>
          </a:p>
        </p:txBody>
      </p:sp>
      <p:sp>
        <p:nvSpPr>
          <p:cNvPr id="5" name="Rettangolo 4"/>
          <p:cNvSpPr/>
          <p:nvPr/>
        </p:nvSpPr>
        <p:spPr>
          <a:xfrm>
            <a:off x="0" y="5262465"/>
            <a:ext cx="12192000" cy="1595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sz="2800" dirty="0">
              <a:latin typeface="Abadi MT Condensed Extra Bold" charset="0"/>
              <a:ea typeface="Abadi MT Condensed Extra Bold" charset="0"/>
              <a:cs typeface="Abadi MT Condensed Extra Bold" charset="0"/>
            </a:endParaRPr>
          </a:p>
        </p:txBody>
      </p:sp>
      <p:sp>
        <p:nvSpPr>
          <p:cNvPr id="7" name="Rectangle 20"/>
          <p:cNvSpPr/>
          <p:nvPr/>
        </p:nvSpPr>
        <p:spPr>
          <a:xfrm>
            <a:off x="4379090" y="5759776"/>
            <a:ext cx="3774310" cy="732508"/>
          </a:xfrm>
          <a:prstGeom prst="rect">
            <a:avLst/>
          </a:prstGeom>
        </p:spPr>
        <p:txBody>
          <a:bodyPr wrap="square">
            <a:spAutoFit/>
          </a:bodyPr>
          <a:lstStyle/>
          <a:p>
            <a:pPr>
              <a:lnSpc>
                <a:spcPct val="130000"/>
              </a:lnSpc>
            </a:pPr>
            <a:r>
              <a:rPr lang="en-US" sz="3200" b="1" i="1" dirty="0">
                <a:solidFill>
                  <a:schemeClr val="bg1"/>
                </a:solidFill>
                <a:latin typeface="Roboto Condensed Light" panose="02000000000000000000" pitchFamily="2" charset="0"/>
                <a:ea typeface="Roboto Condensed Light" panose="02000000000000000000" pitchFamily="2" charset="0"/>
              </a:rPr>
              <a:t>IMPACT ANALYSIS</a:t>
            </a:r>
          </a:p>
        </p:txBody>
      </p:sp>
      <p:pic>
        <p:nvPicPr>
          <p:cNvPr id="1028" name="Picture 4" descr="isultati immagini per change request"/>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7723" b="772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8"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11" name="Rettangolo 10"/>
          <p:cNvSpPr/>
          <p:nvPr/>
        </p:nvSpPr>
        <p:spPr>
          <a:xfrm>
            <a:off x="0" y="5393094"/>
            <a:ext cx="12192000" cy="14649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ctangle 20"/>
          <p:cNvSpPr/>
          <p:nvPr/>
        </p:nvSpPr>
        <p:spPr>
          <a:xfrm>
            <a:off x="3846467" y="5779581"/>
            <a:ext cx="4499065" cy="668645"/>
          </a:xfrm>
          <a:prstGeom prst="rect">
            <a:avLst/>
          </a:prstGeom>
        </p:spPr>
        <p:txBody>
          <a:bodyPr wrap="square">
            <a:spAutoFit/>
          </a:bodyPr>
          <a:lstStyle/>
          <a:p>
            <a:pPr algn="ctr">
              <a:lnSpc>
                <a:spcPct val="130000"/>
              </a:lnSpc>
            </a:pPr>
            <a:r>
              <a:rPr lang="en-US" sz="3200" b="1" dirty="0">
                <a:solidFill>
                  <a:schemeClr val="bg2"/>
                </a:solidFill>
                <a:latin typeface="Roboto Condensed Light" panose="02000000000000000000" pitchFamily="2" charset="0"/>
                <a:ea typeface="Roboto Condensed Light" panose="02000000000000000000" pitchFamily="2" charset="0"/>
              </a:rPr>
              <a:t>Change request</a:t>
            </a:r>
          </a:p>
        </p:txBody>
      </p:sp>
    </p:spTree>
    <p:extLst>
      <p:ext uri="{BB962C8B-B14F-4D97-AF65-F5344CB8AC3E}">
        <p14:creationId xmlns:p14="http://schemas.microsoft.com/office/powerpoint/2010/main" val="742710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dirty="0" err="1"/>
              <a:t>EvoCinema</a:t>
            </a:r>
            <a:endParaRPr lang="en-US" dirty="0"/>
          </a:p>
        </p:txBody>
      </p:sp>
      <p:sp>
        <p:nvSpPr>
          <p:cNvPr id="3" name="Segnaposto numero diapositiva 2"/>
          <p:cNvSpPr>
            <a:spLocks noGrp="1"/>
          </p:cNvSpPr>
          <p:nvPr>
            <p:ph type="sldNum" sz="quarter" idx="12"/>
          </p:nvPr>
        </p:nvSpPr>
        <p:spPr/>
        <p:txBody>
          <a:bodyPr/>
          <a:lstStyle/>
          <a:p>
            <a:fld id="{A2912448-FEEC-49E8-9588-2DF1F90D57C2}" type="slidenum">
              <a:rPr lang="en-US" smtClean="0"/>
              <a:t>15</a:t>
            </a:fld>
            <a:endParaRPr lang="en-US"/>
          </a:p>
        </p:txBody>
      </p:sp>
      <p:sp>
        <p:nvSpPr>
          <p:cNvPr id="5"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7" name="Rectangle 33"/>
          <p:cNvSpPr/>
          <p:nvPr/>
        </p:nvSpPr>
        <p:spPr>
          <a:xfrm>
            <a:off x="3862646" y="1984717"/>
            <a:ext cx="6035474" cy="3293209"/>
          </a:xfrm>
          <a:prstGeom prst="rect">
            <a:avLst/>
          </a:prstGeom>
        </p:spPr>
        <p:txBody>
          <a:bodyPr wrap="square">
            <a:spAutoFit/>
          </a:bodyPr>
          <a:lstStyle/>
          <a:p>
            <a:pPr marL="457200" indent="-457200">
              <a:lnSpc>
                <a:spcPct val="130000"/>
              </a:lnSpc>
              <a:buFont typeface="+mj-lt"/>
              <a:buAutoNum type="arabicPeriod"/>
            </a:pPr>
            <a:r>
              <a:rPr lang="en-US" sz="3200" b="1" dirty="0">
                <a:solidFill>
                  <a:schemeClr val="accent6">
                    <a:lumMod val="50000"/>
                  </a:schemeClr>
                </a:solidFill>
                <a:latin typeface="Roboto" panose="02000000000000000000" pitchFamily="2" charset="0"/>
                <a:ea typeface="Roboto" panose="02000000000000000000" pitchFamily="2" charset="0"/>
              </a:rPr>
              <a:t>Porting Web</a:t>
            </a:r>
          </a:p>
          <a:p>
            <a:pPr marL="457200" indent="-457200">
              <a:lnSpc>
                <a:spcPct val="130000"/>
              </a:lnSpc>
              <a:buFont typeface="+mj-lt"/>
              <a:buAutoNum type="arabicPeriod"/>
            </a:pPr>
            <a:r>
              <a:rPr lang="en-US" sz="3200" b="1" dirty="0">
                <a:solidFill>
                  <a:schemeClr val="accent6">
                    <a:lumMod val="50000"/>
                  </a:schemeClr>
                </a:solidFill>
                <a:latin typeface="Roboto" panose="02000000000000000000" pitchFamily="2" charset="0"/>
                <a:ea typeface="Roboto" panose="02000000000000000000" pitchFamily="2" charset="0"/>
              </a:rPr>
              <a:t>Expand the range of users</a:t>
            </a:r>
          </a:p>
          <a:p>
            <a:pPr marL="457200" indent="-457200">
              <a:lnSpc>
                <a:spcPct val="130000"/>
              </a:lnSpc>
              <a:buFont typeface="+mj-lt"/>
              <a:buAutoNum type="arabicPeriod"/>
            </a:pPr>
            <a:r>
              <a:rPr lang="en-US" sz="3200" b="1" dirty="0">
                <a:solidFill>
                  <a:schemeClr val="accent6">
                    <a:lumMod val="50000"/>
                  </a:schemeClr>
                </a:solidFill>
                <a:latin typeface="Roboto" panose="02000000000000000000" pitchFamily="2" charset="0"/>
                <a:ea typeface="Roboto" panose="02000000000000000000" pitchFamily="2" charset="0"/>
              </a:rPr>
              <a:t>Layout restyling</a:t>
            </a:r>
          </a:p>
          <a:p>
            <a:pPr marL="457200" indent="-457200">
              <a:lnSpc>
                <a:spcPct val="130000"/>
              </a:lnSpc>
              <a:buFont typeface="+mj-lt"/>
              <a:buAutoNum type="arabicPeriod"/>
            </a:pPr>
            <a:r>
              <a:rPr lang="en-US" sz="3200" b="1" dirty="0">
                <a:solidFill>
                  <a:schemeClr val="accent6">
                    <a:lumMod val="50000"/>
                  </a:schemeClr>
                </a:solidFill>
                <a:latin typeface="Roboto" panose="02000000000000000000" pitchFamily="2" charset="0"/>
                <a:ea typeface="Roboto" panose="02000000000000000000" pitchFamily="2" charset="0"/>
              </a:rPr>
              <a:t>Update functionality</a:t>
            </a:r>
          </a:p>
          <a:p>
            <a:pPr marL="457200" indent="-457200">
              <a:lnSpc>
                <a:spcPct val="130000"/>
              </a:lnSpc>
              <a:buFont typeface="+mj-lt"/>
              <a:buAutoNum type="arabicPeriod"/>
            </a:pPr>
            <a:r>
              <a:rPr lang="en-US" sz="3200" b="1" dirty="0">
                <a:solidFill>
                  <a:schemeClr val="accent6">
                    <a:lumMod val="50000"/>
                  </a:schemeClr>
                </a:solidFill>
                <a:latin typeface="Roboto" panose="02000000000000000000" pitchFamily="2" charset="0"/>
                <a:ea typeface="Roboto" panose="02000000000000000000" pitchFamily="2" charset="0"/>
              </a:rPr>
              <a:t>Add library management</a:t>
            </a:r>
          </a:p>
        </p:txBody>
      </p:sp>
      <p:sp>
        <p:nvSpPr>
          <p:cNvPr id="8" name="Rectangle 33"/>
          <p:cNvSpPr/>
          <p:nvPr/>
        </p:nvSpPr>
        <p:spPr>
          <a:xfrm>
            <a:off x="0" y="546798"/>
            <a:ext cx="4764850" cy="812530"/>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CHANGE REQUEST</a:t>
            </a:r>
          </a:p>
        </p:txBody>
      </p:sp>
    </p:spTree>
    <p:extLst>
      <p:ext uri="{BB962C8B-B14F-4D97-AF65-F5344CB8AC3E}">
        <p14:creationId xmlns:p14="http://schemas.microsoft.com/office/powerpoint/2010/main" val="1911730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a:xfrm>
            <a:off x="4038600" y="6356350"/>
            <a:ext cx="4114800" cy="365125"/>
          </a:xfrm>
        </p:spPr>
        <p:txBody>
          <a:bodyPr/>
          <a:lstStyle/>
          <a:p>
            <a:r>
              <a:rPr lang="en-US" dirty="0" err="1"/>
              <a:t>EvoCinema</a:t>
            </a:r>
            <a:endParaRPr lang="en-US" dirty="0"/>
          </a:p>
        </p:txBody>
      </p:sp>
      <p:sp>
        <p:nvSpPr>
          <p:cNvPr id="3" name="Segnaposto numero diapositiva 2"/>
          <p:cNvSpPr>
            <a:spLocks noGrp="1"/>
          </p:cNvSpPr>
          <p:nvPr>
            <p:ph type="sldNum" sz="quarter" idx="12"/>
          </p:nvPr>
        </p:nvSpPr>
        <p:spPr/>
        <p:txBody>
          <a:bodyPr/>
          <a:lstStyle/>
          <a:p>
            <a:fld id="{A2912448-FEEC-49E8-9588-2DF1F90D57C2}" type="slidenum">
              <a:rPr lang="en-US" smtClean="0"/>
              <a:t>16</a:t>
            </a:fld>
            <a:endParaRPr lang="en-US"/>
          </a:p>
        </p:txBody>
      </p:sp>
      <p:sp>
        <p:nvSpPr>
          <p:cNvPr id="7"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8" name="Rectangle 33"/>
          <p:cNvSpPr/>
          <p:nvPr/>
        </p:nvSpPr>
        <p:spPr>
          <a:xfrm>
            <a:off x="-726250" y="491819"/>
            <a:ext cx="4764850" cy="740652"/>
          </a:xfrm>
          <a:prstGeom prst="rect">
            <a:avLst/>
          </a:prstGeom>
        </p:spPr>
        <p:txBody>
          <a:bodyPr wrap="square">
            <a:spAutoFit/>
          </a:bodyPr>
          <a:lstStyle/>
          <a:p>
            <a:pPr algn="ct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PORTING WEB</a:t>
            </a:r>
          </a:p>
        </p:txBody>
      </p:sp>
      <p:sp>
        <p:nvSpPr>
          <p:cNvPr id="10" name="Rectangle 33"/>
          <p:cNvSpPr/>
          <p:nvPr/>
        </p:nvSpPr>
        <p:spPr>
          <a:xfrm>
            <a:off x="-314003" y="1373769"/>
            <a:ext cx="4764850" cy="740652"/>
          </a:xfrm>
          <a:prstGeom prst="rect">
            <a:avLst/>
          </a:prstGeom>
        </p:spPr>
        <p:txBody>
          <a:bodyPr wrap="square">
            <a:spAutoFit/>
          </a:bodyPr>
          <a:lstStyle/>
          <a:p>
            <a:pPr algn="ct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FROM</a:t>
            </a:r>
          </a:p>
        </p:txBody>
      </p:sp>
      <p:sp>
        <p:nvSpPr>
          <p:cNvPr id="11" name="Rectangle 33"/>
          <p:cNvSpPr/>
          <p:nvPr/>
        </p:nvSpPr>
        <p:spPr>
          <a:xfrm>
            <a:off x="7427150" y="1395277"/>
            <a:ext cx="4764850" cy="740652"/>
          </a:xfrm>
          <a:prstGeom prst="rect">
            <a:avLst/>
          </a:prstGeom>
        </p:spPr>
        <p:txBody>
          <a:bodyPr wrap="square">
            <a:spAutoFit/>
          </a:bodyPr>
          <a:lstStyle/>
          <a:p>
            <a:pPr algn="ct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TO</a:t>
            </a:r>
          </a:p>
        </p:txBody>
      </p:sp>
      <p:sp>
        <p:nvSpPr>
          <p:cNvPr id="13" name="Rettangolo 12"/>
          <p:cNvSpPr/>
          <p:nvPr/>
        </p:nvSpPr>
        <p:spPr>
          <a:xfrm>
            <a:off x="2238600" y="3781247"/>
            <a:ext cx="1800000" cy="1800000"/>
          </a:xfrm>
          <a:prstGeom prst="rect">
            <a:avLst/>
          </a:pr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chemeClr val="tx1"/>
                </a:solidFill>
              </a:rPr>
              <a:t>Storage</a:t>
            </a:r>
          </a:p>
        </p:txBody>
      </p:sp>
      <p:sp>
        <p:nvSpPr>
          <p:cNvPr id="14" name="Rettangolo 13"/>
          <p:cNvSpPr/>
          <p:nvPr/>
        </p:nvSpPr>
        <p:spPr>
          <a:xfrm>
            <a:off x="690268" y="3506775"/>
            <a:ext cx="1800000" cy="1800000"/>
          </a:xfrm>
          <a:prstGeom prst="rect">
            <a:avLst/>
          </a:prstGeom>
          <a:solidFill>
            <a:schemeClr val="bg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chemeClr val="tx1"/>
                </a:solidFill>
              </a:rPr>
              <a:t>Business</a:t>
            </a:r>
          </a:p>
        </p:txBody>
      </p:sp>
      <p:sp>
        <p:nvSpPr>
          <p:cNvPr id="15" name="Rettangolo 14"/>
          <p:cNvSpPr/>
          <p:nvPr/>
        </p:nvSpPr>
        <p:spPr>
          <a:xfrm>
            <a:off x="1914434" y="2255719"/>
            <a:ext cx="1800000" cy="1800000"/>
          </a:xfrm>
          <a:prstGeom prst="rect">
            <a:avLst/>
          </a:prstGeom>
          <a:solidFill>
            <a:srgbClr val="FF0000">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chemeClr val="tx1"/>
                </a:solidFill>
              </a:rPr>
              <a:t>Presentation</a:t>
            </a:r>
          </a:p>
        </p:txBody>
      </p:sp>
      <p:sp>
        <p:nvSpPr>
          <p:cNvPr id="17" name="Rettangolo 16"/>
          <p:cNvSpPr/>
          <p:nvPr/>
        </p:nvSpPr>
        <p:spPr>
          <a:xfrm>
            <a:off x="7693072" y="5004223"/>
            <a:ext cx="4234438" cy="1112546"/>
          </a:xfrm>
          <a:prstGeom prst="rect">
            <a:avLst/>
          </a:pr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chemeClr val="tx1"/>
                </a:solidFill>
              </a:rPr>
              <a:t>Storage</a:t>
            </a:r>
          </a:p>
        </p:txBody>
      </p:sp>
      <p:sp>
        <p:nvSpPr>
          <p:cNvPr id="18" name="Rettangolo 17"/>
          <p:cNvSpPr/>
          <p:nvPr/>
        </p:nvSpPr>
        <p:spPr>
          <a:xfrm>
            <a:off x="7693072" y="3652095"/>
            <a:ext cx="4234438" cy="1112547"/>
          </a:xfrm>
          <a:prstGeom prst="rect">
            <a:avLst/>
          </a:prstGeom>
          <a:solidFill>
            <a:schemeClr val="bg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a:solidFill>
                  <a:schemeClr val="tx1"/>
                </a:solidFill>
              </a:rPr>
              <a:t>Business</a:t>
            </a:r>
            <a:endParaRPr lang="it-IT" sz="2400" dirty="0">
              <a:solidFill>
                <a:schemeClr val="tx1"/>
              </a:solidFill>
            </a:endParaRPr>
          </a:p>
        </p:txBody>
      </p:sp>
      <p:sp>
        <p:nvSpPr>
          <p:cNvPr id="19" name="Rettangolo 18"/>
          <p:cNvSpPr/>
          <p:nvPr/>
        </p:nvSpPr>
        <p:spPr>
          <a:xfrm>
            <a:off x="7693072" y="2255719"/>
            <a:ext cx="4234438" cy="1112546"/>
          </a:xfrm>
          <a:prstGeom prst="rect">
            <a:avLst/>
          </a:prstGeom>
          <a:solidFill>
            <a:srgbClr val="FF0000">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chemeClr val="tx1"/>
                </a:solidFill>
              </a:rPr>
              <a:t>Presentation</a:t>
            </a:r>
          </a:p>
        </p:txBody>
      </p:sp>
      <p:cxnSp>
        <p:nvCxnSpPr>
          <p:cNvPr id="21" name="Connettore 2 20"/>
          <p:cNvCxnSpPr/>
          <p:nvPr/>
        </p:nvCxnSpPr>
        <p:spPr>
          <a:xfrm flipV="1">
            <a:off x="8526520" y="4670703"/>
            <a:ext cx="1" cy="33352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p:cNvCxnSpPr/>
          <p:nvPr/>
        </p:nvCxnSpPr>
        <p:spPr>
          <a:xfrm>
            <a:off x="11269719" y="4728171"/>
            <a:ext cx="1" cy="358258"/>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flipV="1">
            <a:off x="9809575" y="3318575"/>
            <a:ext cx="0" cy="33352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Freccia destra 39"/>
          <p:cNvSpPr/>
          <p:nvPr/>
        </p:nvSpPr>
        <p:spPr>
          <a:xfrm>
            <a:off x="4584700" y="1395277"/>
            <a:ext cx="3365500" cy="719144"/>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2487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P spid="18" grpId="0" animBg="1"/>
      <p:bldP spid="19"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dirty="0" err="1"/>
              <a:t>EvoCinema</a:t>
            </a:r>
            <a:endParaRPr lang="en-US" dirty="0"/>
          </a:p>
        </p:txBody>
      </p:sp>
      <p:sp>
        <p:nvSpPr>
          <p:cNvPr id="3" name="Segnaposto numero diapositiva 2"/>
          <p:cNvSpPr>
            <a:spLocks noGrp="1"/>
          </p:cNvSpPr>
          <p:nvPr>
            <p:ph type="sldNum" sz="quarter" idx="12"/>
          </p:nvPr>
        </p:nvSpPr>
        <p:spPr/>
        <p:txBody>
          <a:bodyPr/>
          <a:lstStyle/>
          <a:p>
            <a:fld id="{A2912448-FEEC-49E8-9588-2DF1F90D57C2}" type="slidenum">
              <a:rPr lang="en-US" smtClean="0"/>
              <a:t>17</a:t>
            </a:fld>
            <a:endParaRPr lang="en-US"/>
          </a:p>
        </p:txBody>
      </p:sp>
      <p:sp>
        <p:nvSpPr>
          <p:cNvPr id="5"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a:solidFill>
                  <a:schemeClr val="accent6">
                    <a:lumMod val="50000"/>
                  </a:schemeClr>
                </a:solidFill>
                <a:latin typeface="Roboto" panose="02000000000000000000" pitchFamily="2" charset="0"/>
                <a:ea typeface="Roboto" panose="02000000000000000000" pitchFamily="2" charset="0"/>
              </a:rPr>
              <a:t>Expand the range of users</a:t>
            </a:r>
            <a:endParaRPr lang="en-US" sz="3600" b="1" dirty="0">
              <a:solidFill>
                <a:schemeClr val="accent6">
                  <a:lumMod val="50000"/>
                </a:schemeClr>
              </a:solidFill>
              <a:latin typeface="Roboto" panose="02000000000000000000" pitchFamily="2" charset="0"/>
              <a:ea typeface="Roboto" panose="02000000000000000000" pitchFamily="2" charset="0"/>
            </a:endParaRPr>
          </a:p>
        </p:txBody>
      </p:sp>
      <p:sp>
        <p:nvSpPr>
          <p:cNvPr id="7" name="Rectangle 33"/>
          <p:cNvSpPr/>
          <p:nvPr/>
        </p:nvSpPr>
        <p:spPr>
          <a:xfrm>
            <a:off x="-314003" y="1373769"/>
            <a:ext cx="4764850" cy="740652"/>
          </a:xfrm>
          <a:prstGeom prst="rect">
            <a:avLst/>
          </a:prstGeom>
        </p:spPr>
        <p:txBody>
          <a:bodyPr wrap="square">
            <a:spAutoFit/>
          </a:bodyPr>
          <a:lstStyle/>
          <a:p>
            <a:pPr algn="ct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FROM</a:t>
            </a:r>
          </a:p>
        </p:txBody>
      </p:sp>
      <p:sp>
        <p:nvSpPr>
          <p:cNvPr id="8" name="Rectangle 33"/>
          <p:cNvSpPr/>
          <p:nvPr/>
        </p:nvSpPr>
        <p:spPr>
          <a:xfrm>
            <a:off x="7427150" y="1395277"/>
            <a:ext cx="4764850" cy="740652"/>
          </a:xfrm>
          <a:prstGeom prst="rect">
            <a:avLst/>
          </a:prstGeom>
        </p:spPr>
        <p:txBody>
          <a:bodyPr wrap="square">
            <a:spAutoFit/>
          </a:bodyPr>
          <a:lstStyle/>
          <a:p>
            <a:pPr algn="ct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TO</a:t>
            </a:r>
          </a:p>
        </p:txBody>
      </p:sp>
      <p:sp>
        <p:nvSpPr>
          <p:cNvPr id="9" name="Freccia destra 8"/>
          <p:cNvSpPr/>
          <p:nvPr/>
        </p:nvSpPr>
        <p:spPr>
          <a:xfrm>
            <a:off x="4584700" y="1395277"/>
            <a:ext cx="3365500" cy="719144"/>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50" name="Picture 2" descr="isultati immagini per community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5" y="2542246"/>
            <a:ext cx="3334925" cy="31181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sultati immagini per commun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450" y="2135929"/>
            <a:ext cx="5400675"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8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dirty="0" err="1"/>
              <a:t>EvoCinema</a:t>
            </a:r>
            <a:endParaRPr lang="en-US" dirty="0"/>
          </a:p>
        </p:txBody>
      </p:sp>
      <p:sp>
        <p:nvSpPr>
          <p:cNvPr id="3" name="Segnaposto numero diapositiva 2"/>
          <p:cNvSpPr>
            <a:spLocks noGrp="1"/>
          </p:cNvSpPr>
          <p:nvPr>
            <p:ph type="sldNum" sz="quarter" idx="12"/>
          </p:nvPr>
        </p:nvSpPr>
        <p:spPr/>
        <p:txBody>
          <a:bodyPr/>
          <a:lstStyle/>
          <a:p>
            <a:fld id="{A2912448-FEEC-49E8-9588-2DF1F90D57C2}" type="slidenum">
              <a:rPr lang="en-US" smtClean="0"/>
              <a:t>18</a:t>
            </a:fld>
            <a:endParaRPr lang="en-US"/>
          </a:p>
        </p:txBody>
      </p:sp>
      <p:sp>
        <p:nvSpPr>
          <p:cNvPr id="5"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Layout restyling</a:t>
            </a:r>
          </a:p>
        </p:txBody>
      </p:sp>
      <p:sp>
        <p:nvSpPr>
          <p:cNvPr id="7" name="Rectangle 33"/>
          <p:cNvSpPr/>
          <p:nvPr/>
        </p:nvSpPr>
        <p:spPr>
          <a:xfrm>
            <a:off x="-314003" y="1373769"/>
            <a:ext cx="4764850" cy="740652"/>
          </a:xfrm>
          <a:prstGeom prst="rect">
            <a:avLst/>
          </a:prstGeom>
        </p:spPr>
        <p:txBody>
          <a:bodyPr wrap="square">
            <a:spAutoFit/>
          </a:bodyPr>
          <a:lstStyle/>
          <a:p>
            <a:pPr algn="ct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FROM</a:t>
            </a:r>
          </a:p>
        </p:txBody>
      </p:sp>
      <p:sp>
        <p:nvSpPr>
          <p:cNvPr id="8" name="Rectangle 33"/>
          <p:cNvSpPr/>
          <p:nvPr/>
        </p:nvSpPr>
        <p:spPr>
          <a:xfrm>
            <a:off x="7427150" y="1395277"/>
            <a:ext cx="4764850" cy="740652"/>
          </a:xfrm>
          <a:prstGeom prst="rect">
            <a:avLst/>
          </a:prstGeom>
        </p:spPr>
        <p:txBody>
          <a:bodyPr wrap="square">
            <a:spAutoFit/>
          </a:bodyPr>
          <a:lstStyle/>
          <a:p>
            <a:pPr algn="ct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TO</a:t>
            </a:r>
          </a:p>
        </p:txBody>
      </p:sp>
      <p:sp>
        <p:nvSpPr>
          <p:cNvPr id="9" name="Freccia destra 8"/>
          <p:cNvSpPr/>
          <p:nvPr/>
        </p:nvSpPr>
        <p:spPr>
          <a:xfrm>
            <a:off x="4584700" y="1395277"/>
            <a:ext cx="3365500" cy="719144"/>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14" y="2521332"/>
            <a:ext cx="5260622" cy="2959100"/>
          </a:xfrm>
          <a:prstGeom prst="rect">
            <a:avLst/>
          </a:prstGeom>
        </p:spPr>
      </p:pic>
      <p:pic>
        <p:nvPicPr>
          <p:cNvPr id="11" name="Immagin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300" y="2521332"/>
            <a:ext cx="5724111" cy="2959100"/>
          </a:xfrm>
          <a:prstGeom prst="rect">
            <a:avLst/>
          </a:prstGeom>
        </p:spPr>
      </p:pic>
    </p:spTree>
    <p:extLst>
      <p:ext uri="{BB962C8B-B14F-4D97-AF65-F5344CB8AC3E}">
        <p14:creationId xmlns:p14="http://schemas.microsoft.com/office/powerpoint/2010/main" val="13489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dirty="0" err="1"/>
              <a:t>EvoCinema</a:t>
            </a:r>
            <a:endParaRPr lang="en-US" dirty="0"/>
          </a:p>
        </p:txBody>
      </p:sp>
      <p:sp>
        <p:nvSpPr>
          <p:cNvPr id="3" name="Segnaposto numero diapositiva 2"/>
          <p:cNvSpPr>
            <a:spLocks noGrp="1"/>
          </p:cNvSpPr>
          <p:nvPr>
            <p:ph type="sldNum" sz="quarter" idx="12"/>
          </p:nvPr>
        </p:nvSpPr>
        <p:spPr/>
        <p:txBody>
          <a:bodyPr/>
          <a:lstStyle/>
          <a:p>
            <a:fld id="{A2912448-FEEC-49E8-9588-2DF1F90D57C2}" type="slidenum">
              <a:rPr lang="en-US" smtClean="0"/>
              <a:t>19</a:t>
            </a:fld>
            <a:endParaRPr lang="en-US"/>
          </a:p>
        </p:txBody>
      </p:sp>
      <p:sp>
        <p:nvSpPr>
          <p:cNvPr id="5"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Add library management</a:t>
            </a:r>
          </a:p>
        </p:txBody>
      </p:sp>
      <p:sp>
        <p:nvSpPr>
          <p:cNvPr id="7" name="Rectangle 33"/>
          <p:cNvSpPr/>
          <p:nvPr/>
        </p:nvSpPr>
        <p:spPr>
          <a:xfrm>
            <a:off x="-314003" y="1373769"/>
            <a:ext cx="4764850" cy="740652"/>
          </a:xfrm>
          <a:prstGeom prst="rect">
            <a:avLst/>
          </a:prstGeom>
        </p:spPr>
        <p:txBody>
          <a:bodyPr wrap="square">
            <a:spAutoFit/>
          </a:bodyPr>
          <a:lstStyle/>
          <a:p>
            <a:pPr algn="ct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FROM</a:t>
            </a:r>
          </a:p>
        </p:txBody>
      </p:sp>
      <p:sp>
        <p:nvSpPr>
          <p:cNvPr id="8" name="Rectangle 33"/>
          <p:cNvSpPr/>
          <p:nvPr/>
        </p:nvSpPr>
        <p:spPr>
          <a:xfrm>
            <a:off x="7427150" y="1395277"/>
            <a:ext cx="4764850" cy="740652"/>
          </a:xfrm>
          <a:prstGeom prst="rect">
            <a:avLst/>
          </a:prstGeom>
        </p:spPr>
        <p:txBody>
          <a:bodyPr wrap="square">
            <a:spAutoFit/>
          </a:bodyPr>
          <a:lstStyle/>
          <a:p>
            <a:pPr algn="ct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TO</a:t>
            </a:r>
          </a:p>
        </p:txBody>
      </p:sp>
      <p:sp>
        <p:nvSpPr>
          <p:cNvPr id="9" name="Freccia destra 8"/>
          <p:cNvSpPr/>
          <p:nvPr/>
        </p:nvSpPr>
        <p:spPr>
          <a:xfrm>
            <a:off x="4584700" y="1395277"/>
            <a:ext cx="3365500" cy="719144"/>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098" name="Picture 2" descr="isultati immagini per void set symbol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03" y="2300422"/>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250" y="2485837"/>
            <a:ext cx="6147049" cy="2943860"/>
          </a:xfrm>
          <a:prstGeom prst="rect">
            <a:avLst/>
          </a:prstGeom>
        </p:spPr>
      </p:pic>
    </p:spTree>
    <p:extLst>
      <p:ext uri="{BB962C8B-B14F-4D97-AF65-F5344CB8AC3E}">
        <p14:creationId xmlns:p14="http://schemas.microsoft.com/office/powerpoint/2010/main" val="90810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p:cNvSpPr/>
          <p:nvPr/>
        </p:nvSpPr>
        <p:spPr>
          <a:xfrm>
            <a:off x="174171" y="1618760"/>
            <a:ext cx="11843658" cy="47375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ooter Placeholder 10"/>
          <p:cNvSpPr>
            <a:spLocks noGrp="1"/>
          </p:cNvSpPr>
          <p:nvPr>
            <p:ph type="ftr" sz="quarter" idx="11"/>
          </p:nvPr>
        </p:nvSpPr>
        <p:spPr>
          <a:xfrm>
            <a:off x="4038600" y="6356350"/>
            <a:ext cx="4114800" cy="365125"/>
          </a:xfrm>
        </p:spPr>
        <p:txBody>
          <a:bodyPr/>
          <a:lstStyle/>
          <a:p>
            <a:r>
              <a:rPr lang="en-US" dirty="0" err="1"/>
              <a:t>EvoCinema</a:t>
            </a:r>
            <a:endParaRPr lang="en-US" dirty="0"/>
          </a:p>
        </p:txBody>
      </p:sp>
      <p:sp>
        <p:nvSpPr>
          <p:cNvPr id="12" name="Slide Number Placeholder 11"/>
          <p:cNvSpPr>
            <a:spLocks noGrp="1"/>
          </p:cNvSpPr>
          <p:nvPr>
            <p:ph type="sldNum" sz="quarter" idx="12"/>
          </p:nvPr>
        </p:nvSpPr>
        <p:spPr>
          <a:xfrm>
            <a:off x="8526520" y="6356350"/>
            <a:ext cx="2743200" cy="365125"/>
          </a:xfrm>
        </p:spPr>
        <p:txBody>
          <a:bodyPr/>
          <a:lstStyle/>
          <a:p>
            <a:fld id="{A2912448-FEEC-49E8-9588-2DF1F90D57C2}" type="slidenum">
              <a:rPr lang="en-US" smtClean="0"/>
              <a:t>2</a:t>
            </a:fld>
            <a:endParaRPr lang="en-US" dirty="0"/>
          </a:p>
        </p:txBody>
      </p:sp>
      <p:sp>
        <p:nvSpPr>
          <p:cNvPr id="8" name="Freeform 5"/>
          <p:cNvSpPr>
            <a:spLocks/>
          </p:cNvSpPr>
          <p:nvPr/>
        </p:nvSpPr>
        <p:spPr bwMode="auto">
          <a:xfrm>
            <a:off x="4279453" y="4299657"/>
            <a:ext cx="3673929" cy="1328456"/>
          </a:xfrm>
          <a:custGeom>
            <a:avLst/>
            <a:gdLst/>
            <a:ahLst/>
            <a:cxnLst>
              <a:cxn ang="0">
                <a:pos x="1751" y="0"/>
              </a:cxn>
              <a:cxn ang="0">
                <a:pos x="115" y="461"/>
              </a:cxn>
              <a:cxn ang="0">
                <a:pos x="0" y="753"/>
              </a:cxn>
              <a:cxn ang="0">
                <a:pos x="1864" y="292"/>
              </a:cxn>
              <a:cxn ang="0">
                <a:pos x="1751" y="0"/>
              </a:cxn>
            </a:cxnLst>
            <a:rect l="0" t="0" r="r" b="b"/>
            <a:pathLst>
              <a:path w="1864" h="753">
                <a:moveTo>
                  <a:pt x="1751" y="0"/>
                </a:moveTo>
                <a:lnTo>
                  <a:pt x="115" y="461"/>
                </a:lnTo>
                <a:lnTo>
                  <a:pt x="0" y="753"/>
                </a:lnTo>
                <a:lnTo>
                  <a:pt x="1864" y="292"/>
                </a:lnTo>
                <a:lnTo>
                  <a:pt x="1751" y="0"/>
                </a:lnTo>
                <a:close/>
              </a:path>
            </a:pathLst>
          </a:custGeom>
          <a:solidFill>
            <a:schemeClr val="accent6">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000" b="1"/>
          </a:p>
        </p:txBody>
      </p:sp>
      <p:sp>
        <p:nvSpPr>
          <p:cNvPr id="10" name="Freeform 6"/>
          <p:cNvSpPr>
            <a:spLocks/>
          </p:cNvSpPr>
          <p:nvPr/>
        </p:nvSpPr>
        <p:spPr bwMode="auto">
          <a:xfrm>
            <a:off x="4613125" y="3488116"/>
            <a:ext cx="3020941" cy="1326693"/>
          </a:xfrm>
          <a:custGeom>
            <a:avLst/>
            <a:gdLst/>
            <a:ahLst/>
            <a:cxnLst>
              <a:cxn ang="0">
                <a:pos x="1393" y="0"/>
              </a:cxn>
              <a:cxn ang="0">
                <a:pos x="113" y="460"/>
              </a:cxn>
              <a:cxn ang="0">
                <a:pos x="0" y="752"/>
              </a:cxn>
              <a:cxn ang="0">
                <a:pos x="1507" y="290"/>
              </a:cxn>
              <a:cxn ang="0">
                <a:pos x="1393" y="0"/>
              </a:cxn>
            </a:cxnLst>
            <a:rect l="0" t="0" r="r" b="b"/>
            <a:pathLst>
              <a:path w="1507" h="752">
                <a:moveTo>
                  <a:pt x="1393" y="0"/>
                </a:moveTo>
                <a:lnTo>
                  <a:pt x="113" y="460"/>
                </a:lnTo>
                <a:lnTo>
                  <a:pt x="0" y="752"/>
                </a:lnTo>
                <a:lnTo>
                  <a:pt x="1507" y="290"/>
                </a:lnTo>
                <a:lnTo>
                  <a:pt x="1393" y="0"/>
                </a:lnTo>
                <a:close/>
              </a:path>
            </a:pathLst>
          </a:custGeom>
          <a:solidFill>
            <a:schemeClr val="accent6">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000" b="1"/>
          </a:p>
        </p:txBody>
      </p:sp>
      <p:sp>
        <p:nvSpPr>
          <p:cNvPr id="13" name="Freeform 7"/>
          <p:cNvSpPr>
            <a:spLocks/>
          </p:cNvSpPr>
          <p:nvPr/>
        </p:nvSpPr>
        <p:spPr bwMode="auto">
          <a:xfrm>
            <a:off x="4948661" y="2674810"/>
            <a:ext cx="2340692" cy="1324928"/>
          </a:xfrm>
          <a:custGeom>
            <a:avLst/>
            <a:gdLst/>
            <a:ahLst/>
            <a:cxnLst>
              <a:cxn ang="0">
                <a:pos x="1035" y="0"/>
              </a:cxn>
              <a:cxn ang="0">
                <a:pos x="112" y="461"/>
              </a:cxn>
              <a:cxn ang="0">
                <a:pos x="0" y="751"/>
              </a:cxn>
              <a:cxn ang="0">
                <a:pos x="1148" y="291"/>
              </a:cxn>
              <a:cxn ang="0">
                <a:pos x="1035" y="0"/>
              </a:cxn>
            </a:cxnLst>
            <a:rect l="0" t="0" r="r" b="b"/>
            <a:pathLst>
              <a:path w="1148" h="751">
                <a:moveTo>
                  <a:pt x="1035" y="0"/>
                </a:moveTo>
                <a:lnTo>
                  <a:pt x="112" y="461"/>
                </a:lnTo>
                <a:lnTo>
                  <a:pt x="0" y="751"/>
                </a:lnTo>
                <a:lnTo>
                  <a:pt x="1148" y="291"/>
                </a:lnTo>
                <a:lnTo>
                  <a:pt x="1035" y="0"/>
                </a:lnTo>
                <a:close/>
              </a:path>
            </a:pathLst>
          </a:custGeom>
          <a:solidFill>
            <a:schemeClr val="accent6">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000" b="1"/>
          </a:p>
        </p:txBody>
      </p:sp>
      <p:sp>
        <p:nvSpPr>
          <p:cNvPr id="16" name="Freeform 9"/>
          <p:cNvSpPr>
            <a:spLocks/>
          </p:cNvSpPr>
          <p:nvPr/>
        </p:nvSpPr>
        <p:spPr bwMode="auto">
          <a:xfrm>
            <a:off x="4613126" y="4299657"/>
            <a:ext cx="3340256" cy="515152"/>
          </a:xfrm>
          <a:custGeom>
            <a:avLst/>
            <a:gdLst/>
            <a:ahLst/>
            <a:cxnLst>
              <a:cxn ang="0">
                <a:pos x="1685" y="292"/>
              </a:cxn>
              <a:cxn ang="0">
                <a:pos x="1572" y="0"/>
              </a:cxn>
              <a:cxn ang="0">
                <a:pos x="113" y="0"/>
              </a:cxn>
              <a:cxn ang="0">
                <a:pos x="0" y="292"/>
              </a:cxn>
              <a:cxn ang="0">
                <a:pos x="1685" y="292"/>
              </a:cxn>
            </a:cxnLst>
            <a:rect l="0" t="0" r="r" b="b"/>
            <a:pathLst>
              <a:path w="1685" h="292">
                <a:moveTo>
                  <a:pt x="1685" y="292"/>
                </a:moveTo>
                <a:lnTo>
                  <a:pt x="1572" y="0"/>
                </a:lnTo>
                <a:lnTo>
                  <a:pt x="113" y="0"/>
                </a:lnTo>
                <a:lnTo>
                  <a:pt x="0" y="292"/>
                </a:lnTo>
                <a:lnTo>
                  <a:pt x="1685" y="292"/>
                </a:lnTo>
                <a:close/>
              </a:path>
            </a:pathLst>
          </a:custGeom>
          <a:solidFill>
            <a:schemeClr val="accent4"/>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RISK</a:t>
            </a:r>
          </a:p>
        </p:txBody>
      </p:sp>
      <p:sp>
        <p:nvSpPr>
          <p:cNvPr id="17" name="Freeform 10"/>
          <p:cNvSpPr>
            <a:spLocks/>
          </p:cNvSpPr>
          <p:nvPr/>
        </p:nvSpPr>
        <p:spPr bwMode="auto">
          <a:xfrm>
            <a:off x="4948661" y="3488116"/>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19" name="Freeform 12"/>
          <p:cNvSpPr>
            <a:spLocks/>
          </p:cNvSpPr>
          <p:nvPr/>
        </p:nvSpPr>
        <p:spPr bwMode="auto">
          <a:xfrm>
            <a:off x="5282333" y="2674810"/>
            <a:ext cx="2007020" cy="513387"/>
          </a:xfrm>
          <a:custGeom>
            <a:avLst/>
            <a:gdLst/>
            <a:ahLst/>
            <a:cxnLst>
              <a:cxn ang="0">
                <a:pos x="113" y="0"/>
              </a:cxn>
              <a:cxn ang="0">
                <a:pos x="0" y="291"/>
              </a:cxn>
              <a:cxn ang="0">
                <a:pos x="969" y="291"/>
              </a:cxn>
              <a:cxn ang="0">
                <a:pos x="856" y="0"/>
              </a:cxn>
              <a:cxn ang="0">
                <a:pos x="113" y="0"/>
              </a:cxn>
            </a:cxnLst>
            <a:rect l="0" t="0" r="r" b="b"/>
            <a:pathLst>
              <a:path w="969" h="291">
                <a:moveTo>
                  <a:pt x="113" y="0"/>
                </a:moveTo>
                <a:lnTo>
                  <a:pt x="0" y="291"/>
                </a:lnTo>
                <a:lnTo>
                  <a:pt x="969" y="291"/>
                </a:lnTo>
                <a:lnTo>
                  <a:pt x="856" y="0"/>
                </a:lnTo>
                <a:lnTo>
                  <a:pt x="113" y="0"/>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smtClean="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EVALUATIONS</a:t>
            </a:r>
            <a:endPar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endParaRPr>
          </a:p>
        </p:txBody>
      </p:sp>
      <p:sp>
        <p:nvSpPr>
          <p:cNvPr id="20" name="Freeform 13"/>
          <p:cNvSpPr>
            <a:spLocks/>
          </p:cNvSpPr>
          <p:nvPr/>
        </p:nvSpPr>
        <p:spPr bwMode="auto">
          <a:xfrm>
            <a:off x="4279452" y="5112961"/>
            <a:ext cx="4022272" cy="515152"/>
          </a:xfrm>
          <a:custGeom>
            <a:avLst/>
            <a:gdLst/>
            <a:ahLst/>
            <a:cxnLst>
              <a:cxn ang="0">
                <a:pos x="115" y="0"/>
              </a:cxn>
              <a:cxn ang="0">
                <a:pos x="0" y="292"/>
              </a:cxn>
              <a:cxn ang="0">
                <a:pos x="2043" y="292"/>
              </a:cxn>
              <a:cxn ang="0">
                <a:pos x="1930" y="0"/>
              </a:cxn>
              <a:cxn ang="0">
                <a:pos x="115" y="0"/>
              </a:cxn>
            </a:cxnLst>
            <a:rect l="0" t="0" r="r" b="b"/>
            <a:pathLst>
              <a:path w="2043" h="292">
                <a:moveTo>
                  <a:pt x="115" y="0"/>
                </a:moveTo>
                <a:lnTo>
                  <a:pt x="0" y="292"/>
                </a:lnTo>
                <a:lnTo>
                  <a:pt x="2043" y="292"/>
                </a:lnTo>
                <a:lnTo>
                  <a:pt x="1930" y="0"/>
                </a:lnTo>
                <a:lnTo>
                  <a:pt x="115" y="0"/>
                </a:lnTo>
                <a:close/>
              </a:path>
            </a:pathLst>
          </a:custGeom>
          <a:solidFill>
            <a:schemeClr val="accent1"/>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TEAM BUILDING</a:t>
            </a:r>
          </a:p>
        </p:txBody>
      </p:sp>
      <p:sp>
        <p:nvSpPr>
          <p:cNvPr id="21" name="TextBox 8"/>
          <p:cNvSpPr txBox="1"/>
          <p:nvPr/>
        </p:nvSpPr>
        <p:spPr>
          <a:xfrm>
            <a:off x="4357986" y="439869"/>
            <a:ext cx="3493906" cy="584775"/>
          </a:xfrm>
          <a:prstGeom prst="rect">
            <a:avLst/>
          </a:prstGeom>
          <a:noFill/>
        </p:spPr>
        <p:txBody>
          <a:bodyPr wrap="none" rtlCol="0">
            <a:spAutoFit/>
          </a:bodyPr>
          <a:lstStyle/>
          <a:p>
            <a:pPr algn="ctr"/>
            <a:r>
              <a:rPr lang="en-US" sz="3200" b="1" dirty="0">
                <a:solidFill>
                  <a:schemeClr val="accent6">
                    <a:lumMod val="50000"/>
                  </a:schemeClr>
                </a:solidFill>
                <a:latin typeface="Roboto" panose="02000000000000000000" pitchFamily="2" charset="0"/>
                <a:ea typeface="Roboto" panose="02000000000000000000" pitchFamily="2" charset="0"/>
              </a:rPr>
              <a:t>Presentation Index</a:t>
            </a:r>
          </a:p>
        </p:txBody>
      </p:sp>
      <p:sp>
        <p:nvSpPr>
          <p:cNvPr id="5" name="Freccia destra 4"/>
          <p:cNvSpPr/>
          <p:nvPr/>
        </p:nvSpPr>
        <p:spPr>
          <a:xfrm>
            <a:off x="1146179" y="5112961"/>
            <a:ext cx="1944914" cy="51515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Freccia destra 21"/>
          <p:cNvSpPr/>
          <p:nvPr/>
        </p:nvSpPr>
        <p:spPr>
          <a:xfrm rot="10800000">
            <a:off x="8774291" y="4299657"/>
            <a:ext cx="1944914" cy="51515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Freccia destra 22"/>
          <p:cNvSpPr/>
          <p:nvPr/>
        </p:nvSpPr>
        <p:spPr>
          <a:xfrm>
            <a:off x="1527986" y="3484586"/>
            <a:ext cx="1944914" cy="51515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Freccia destra 23"/>
          <p:cNvSpPr/>
          <p:nvPr/>
        </p:nvSpPr>
        <p:spPr>
          <a:xfrm rot="10800000">
            <a:off x="8166400" y="2707198"/>
            <a:ext cx="1944914" cy="51515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0564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2" grpId="0" animBg="1"/>
      <p:bldP spid="22" grpId="1" animBg="1"/>
      <p:bldP spid="23" grpId="0" animBg="1"/>
      <p:bldP spid="23" grpId="1" animBg="1"/>
      <p:bldP spid="24" grpId="0" animBg="1"/>
      <p:bldP spid="2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a:solidFill>
                  <a:srgbClr val="FFFFFF"/>
                </a:solidFill>
                <a:latin typeface="+mn-lt"/>
                <a:ea typeface="+mn-ea"/>
                <a:cs typeface="+mn-cs"/>
              </a:rPr>
              <a:t>www.websitename.com</a:t>
            </a:r>
          </a:p>
        </p:txBody>
      </p:sp>
      <p:sp>
        <p:nvSpPr>
          <p:cNvPr id="3" name="Segnaposto numero diapositiva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2912448-FEEC-49E8-9588-2DF1F90D57C2}" type="slidenum">
              <a:rPr lang="en-US" sz="1200">
                <a:solidFill>
                  <a:srgbClr val="FFFFFF"/>
                </a:solidFill>
                <a:latin typeface="+mn-lt"/>
                <a:ea typeface="+mn-ea"/>
              </a:rPr>
              <a:pPr>
                <a:spcAft>
                  <a:spcPts val="600"/>
                </a:spcAft>
              </a:pPr>
              <a:t>20</a:t>
            </a:fld>
            <a:endParaRPr lang="en-US" sz="1200">
              <a:solidFill>
                <a:srgbClr val="FFFFFF"/>
              </a:solidFill>
              <a:latin typeface="+mn-lt"/>
              <a:ea typeface="+mn-ea"/>
            </a:endParaRPr>
          </a:p>
        </p:txBody>
      </p:sp>
      <p:sp>
        <p:nvSpPr>
          <p:cNvPr id="7" name="Rectangle 20"/>
          <p:cNvSpPr/>
          <p:nvPr/>
        </p:nvSpPr>
        <p:spPr>
          <a:xfrm>
            <a:off x="4379090" y="5759776"/>
            <a:ext cx="3774310" cy="732508"/>
          </a:xfrm>
          <a:prstGeom prst="rect">
            <a:avLst/>
          </a:prstGeom>
        </p:spPr>
        <p:txBody>
          <a:bodyPr wrap="square">
            <a:spAutoFit/>
          </a:bodyPr>
          <a:lstStyle/>
          <a:p>
            <a:pPr>
              <a:lnSpc>
                <a:spcPct val="130000"/>
              </a:lnSpc>
            </a:pPr>
            <a:r>
              <a:rPr lang="en-US" sz="3200" b="1" i="1" dirty="0">
                <a:solidFill>
                  <a:schemeClr val="bg1"/>
                </a:solidFill>
                <a:latin typeface="Roboto Condensed Light" panose="02000000000000000000" pitchFamily="2" charset="0"/>
                <a:ea typeface="Roboto Condensed Light" panose="02000000000000000000" pitchFamily="2" charset="0"/>
              </a:rPr>
              <a:t>IMPACT ANALYSIS</a:t>
            </a:r>
          </a:p>
        </p:txBody>
      </p:sp>
      <p:sp>
        <p:nvSpPr>
          <p:cNvPr id="15" name="Rectangle 20"/>
          <p:cNvSpPr/>
          <p:nvPr/>
        </p:nvSpPr>
        <p:spPr>
          <a:xfrm>
            <a:off x="3846467" y="5779581"/>
            <a:ext cx="4499065" cy="668645"/>
          </a:xfrm>
          <a:prstGeom prst="rect">
            <a:avLst/>
          </a:prstGeom>
        </p:spPr>
        <p:txBody>
          <a:bodyPr wrap="square">
            <a:spAutoFit/>
          </a:bodyPr>
          <a:lstStyle/>
          <a:p>
            <a:pPr algn="ctr">
              <a:lnSpc>
                <a:spcPct val="130000"/>
              </a:lnSpc>
            </a:pPr>
            <a:r>
              <a:rPr lang="en-US" sz="3200" b="1" dirty="0">
                <a:solidFill>
                  <a:schemeClr val="bg2"/>
                </a:solidFill>
                <a:latin typeface="Roboto Condensed Light" panose="02000000000000000000" pitchFamily="2" charset="0"/>
                <a:ea typeface="Roboto Condensed Light" panose="02000000000000000000" pitchFamily="2" charset="0"/>
              </a:rPr>
              <a:t>Change request</a:t>
            </a:r>
          </a:p>
        </p:txBody>
      </p:sp>
      <p:sp>
        <p:nvSpPr>
          <p:cNvPr id="18" name="Rectangle 20"/>
          <p:cNvSpPr/>
          <p:nvPr/>
        </p:nvSpPr>
        <p:spPr>
          <a:xfrm>
            <a:off x="4016712" y="5984468"/>
            <a:ext cx="4499065" cy="668645"/>
          </a:xfrm>
          <a:prstGeom prst="rect">
            <a:avLst/>
          </a:prstGeom>
        </p:spPr>
        <p:txBody>
          <a:bodyPr wrap="square">
            <a:spAutoFit/>
          </a:bodyPr>
          <a:lstStyle/>
          <a:p>
            <a:pPr algn="ctr">
              <a:lnSpc>
                <a:spcPct val="130000"/>
              </a:lnSpc>
            </a:pPr>
            <a:r>
              <a:rPr lang="en-US" sz="3200" b="1">
                <a:solidFill>
                  <a:schemeClr val="bg2"/>
                </a:solidFill>
                <a:latin typeface="Roboto Condensed Light" panose="02000000000000000000" pitchFamily="2" charset="0"/>
                <a:ea typeface="Roboto Condensed Light" panose="02000000000000000000" pitchFamily="2" charset="0"/>
              </a:rPr>
              <a:t>Impact analysis</a:t>
            </a:r>
            <a:endParaRPr lang="en-US" sz="3200" b="1" dirty="0">
              <a:solidFill>
                <a:schemeClr val="bg2"/>
              </a:solidFill>
              <a:latin typeface="Roboto Condensed Light" panose="02000000000000000000" pitchFamily="2" charset="0"/>
              <a:ea typeface="Roboto Condensed Light" panose="02000000000000000000" pitchFamily="2" charset="0"/>
            </a:endParaRPr>
          </a:p>
        </p:txBody>
      </p:sp>
      <p:pic>
        <p:nvPicPr>
          <p:cNvPr id="1034" name="Picture 10" descr="isultati immagini per domino effect"/>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11153" b="11153"/>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p:cNvSpPr/>
          <p:nvPr/>
        </p:nvSpPr>
        <p:spPr>
          <a:xfrm>
            <a:off x="-1" y="5623897"/>
            <a:ext cx="12192000" cy="14649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21" name="Rectangle 33"/>
          <p:cNvSpPr/>
          <p:nvPr/>
        </p:nvSpPr>
        <p:spPr>
          <a:xfrm>
            <a:off x="3713574" y="5867034"/>
            <a:ext cx="4764850" cy="740652"/>
          </a:xfrm>
          <a:prstGeom prst="rect">
            <a:avLst/>
          </a:prstGeom>
        </p:spPr>
        <p:txBody>
          <a:bodyPr wrap="square">
            <a:spAutoFit/>
          </a:bodyPr>
          <a:lstStyle/>
          <a:p>
            <a:pPr algn="ctr">
              <a:lnSpc>
                <a:spcPct val="130000"/>
              </a:lnSpc>
            </a:pPr>
            <a:r>
              <a:rPr lang="en-US" sz="3600" b="1" dirty="0">
                <a:solidFill>
                  <a:schemeClr val="bg1"/>
                </a:solidFill>
                <a:latin typeface="Roboto" panose="02000000000000000000" pitchFamily="2" charset="0"/>
                <a:ea typeface="Roboto" panose="02000000000000000000" pitchFamily="2" charset="0"/>
              </a:rPr>
              <a:t>Impact analysis</a:t>
            </a:r>
          </a:p>
        </p:txBody>
      </p:sp>
    </p:spTree>
    <p:extLst>
      <p:ext uri="{BB962C8B-B14F-4D97-AF65-F5344CB8AC3E}">
        <p14:creationId xmlns:p14="http://schemas.microsoft.com/office/powerpoint/2010/main" val="438915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dirty="0" err="1"/>
              <a:t>EvoCinema</a:t>
            </a:r>
            <a:endParaRPr lang="en-US" dirty="0"/>
          </a:p>
        </p:txBody>
      </p:sp>
      <p:sp>
        <p:nvSpPr>
          <p:cNvPr id="3" name="Segnaposto numero diapositiva 2"/>
          <p:cNvSpPr>
            <a:spLocks noGrp="1"/>
          </p:cNvSpPr>
          <p:nvPr>
            <p:ph type="sldNum" sz="quarter" idx="12"/>
          </p:nvPr>
        </p:nvSpPr>
        <p:spPr/>
        <p:txBody>
          <a:bodyPr/>
          <a:lstStyle/>
          <a:p>
            <a:fld id="{A2912448-FEEC-49E8-9588-2DF1F90D57C2}" type="slidenum">
              <a:rPr lang="en-US" smtClean="0"/>
              <a:t>21</a:t>
            </a:fld>
            <a:endParaRPr lang="en-US"/>
          </a:p>
        </p:txBody>
      </p:sp>
      <p:sp>
        <p:nvSpPr>
          <p:cNvPr id="5"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Impact </a:t>
            </a:r>
            <a:r>
              <a:rPr lang="en-US" sz="3600" b="1" dirty="0" smtClean="0">
                <a:solidFill>
                  <a:schemeClr val="accent6">
                    <a:lumMod val="50000"/>
                  </a:schemeClr>
                </a:solidFill>
                <a:latin typeface="Roboto" panose="02000000000000000000" pitchFamily="2" charset="0"/>
                <a:ea typeface="Roboto" panose="02000000000000000000" pitchFamily="2" charset="0"/>
              </a:rPr>
              <a:t>set</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403" y="1464259"/>
            <a:ext cx="7298717" cy="4615600"/>
          </a:xfrm>
          <a:prstGeom prst="rect">
            <a:avLst/>
          </a:prstGeom>
        </p:spPr>
      </p:pic>
    </p:spTree>
    <p:extLst>
      <p:ext uri="{BB962C8B-B14F-4D97-AF65-F5344CB8AC3E}">
        <p14:creationId xmlns:p14="http://schemas.microsoft.com/office/powerpoint/2010/main" val="19898807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dirty="0" err="1"/>
              <a:t>EvoCinema</a:t>
            </a:r>
            <a:endParaRPr lang="en-US" dirty="0"/>
          </a:p>
        </p:txBody>
      </p:sp>
      <p:sp>
        <p:nvSpPr>
          <p:cNvPr id="3" name="Segnaposto numero diapositiva 2"/>
          <p:cNvSpPr>
            <a:spLocks noGrp="1"/>
          </p:cNvSpPr>
          <p:nvPr>
            <p:ph type="sldNum" sz="quarter" idx="12"/>
          </p:nvPr>
        </p:nvSpPr>
        <p:spPr/>
        <p:txBody>
          <a:bodyPr/>
          <a:lstStyle/>
          <a:p>
            <a:fld id="{A2912448-FEEC-49E8-9588-2DF1F90D57C2}" type="slidenum">
              <a:rPr lang="en-US" smtClean="0"/>
              <a:t>22</a:t>
            </a:fld>
            <a:endParaRPr lang="en-US"/>
          </a:p>
        </p:txBody>
      </p:sp>
      <p:sp>
        <p:nvSpPr>
          <p:cNvPr id="5"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Impact package </a:t>
            </a:r>
            <a:r>
              <a:rPr lang="en-US" sz="3600" b="1" i="1" dirty="0">
                <a:solidFill>
                  <a:schemeClr val="accent6">
                    <a:lumMod val="50000"/>
                  </a:schemeClr>
                </a:solidFill>
                <a:latin typeface="Roboto" panose="02000000000000000000" pitchFamily="2" charset="0"/>
                <a:ea typeface="Roboto" panose="02000000000000000000" pitchFamily="2" charset="0"/>
              </a:rPr>
              <a:t>“</a:t>
            </a:r>
            <a:r>
              <a:rPr lang="en-US" sz="3600" b="1" i="1" dirty="0" err="1">
                <a:solidFill>
                  <a:schemeClr val="accent6">
                    <a:lumMod val="50000"/>
                  </a:schemeClr>
                </a:solidFill>
                <a:latin typeface="Roboto" panose="02000000000000000000" pitchFamily="2" charset="0"/>
                <a:ea typeface="Roboto" panose="02000000000000000000" pitchFamily="2" charset="0"/>
              </a:rPr>
              <a:t>grafica</a:t>
            </a:r>
            <a:r>
              <a:rPr lang="en-US" sz="3600" b="1" i="1" dirty="0">
                <a:solidFill>
                  <a:schemeClr val="accent6">
                    <a:lumMod val="50000"/>
                  </a:schemeClr>
                </a:solidFill>
                <a:latin typeface="Roboto" panose="02000000000000000000" pitchFamily="2" charset="0"/>
                <a:ea typeface="Roboto" panose="02000000000000000000" pitchFamily="2" charset="0"/>
              </a:rPr>
              <a:t>”</a:t>
            </a:r>
          </a:p>
        </p:txBody>
      </p:sp>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823" y="1187768"/>
            <a:ext cx="7388860" cy="4985061"/>
          </a:xfrm>
          <a:prstGeom prst="rect">
            <a:avLst/>
          </a:prstGeom>
        </p:spPr>
      </p:pic>
    </p:spTree>
    <p:extLst>
      <p:ext uri="{BB962C8B-B14F-4D97-AF65-F5344CB8AC3E}">
        <p14:creationId xmlns:p14="http://schemas.microsoft.com/office/powerpoint/2010/main" val="268083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dirty="0" err="1"/>
              <a:t>EvoCinema</a:t>
            </a:r>
            <a:endParaRPr lang="en-US" dirty="0"/>
          </a:p>
        </p:txBody>
      </p:sp>
      <p:sp>
        <p:nvSpPr>
          <p:cNvPr id="3" name="Segnaposto numero diapositiva 2"/>
          <p:cNvSpPr>
            <a:spLocks noGrp="1"/>
          </p:cNvSpPr>
          <p:nvPr>
            <p:ph type="sldNum" sz="quarter" idx="12"/>
          </p:nvPr>
        </p:nvSpPr>
        <p:spPr/>
        <p:txBody>
          <a:bodyPr/>
          <a:lstStyle/>
          <a:p>
            <a:fld id="{A2912448-FEEC-49E8-9588-2DF1F90D57C2}" type="slidenum">
              <a:rPr lang="en-US" smtClean="0"/>
              <a:t>23</a:t>
            </a:fld>
            <a:endParaRPr lang="en-US"/>
          </a:p>
        </p:txBody>
      </p:sp>
      <p:sp>
        <p:nvSpPr>
          <p:cNvPr id="5"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Impact package </a:t>
            </a:r>
            <a:r>
              <a:rPr lang="en-US" sz="3600" b="1" i="1" dirty="0">
                <a:solidFill>
                  <a:schemeClr val="accent6">
                    <a:lumMod val="50000"/>
                  </a:schemeClr>
                </a:solidFill>
                <a:latin typeface="Roboto" panose="02000000000000000000" pitchFamily="2" charset="0"/>
                <a:ea typeface="Roboto" panose="02000000000000000000" pitchFamily="2" charset="0"/>
              </a:rPr>
              <a:t>“cinema”</a:t>
            </a:r>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195294"/>
            <a:ext cx="6858000" cy="5154706"/>
          </a:xfrm>
          <a:prstGeom prst="rect">
            <a:avLst/>
          </a:prstGeom>
        </p:spPr>
      </p:pic>
    </p:spTree>
    <p:extLst>
      <p:ext uri="{BB962C8B-B14F-4D97-AF65-F5344CB8AC3E}">
        <p14:creationId xmlns:p14="http://schemas.microsoft.com/office/powerpoint/2010/main" val="3587893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dirty="0" err="1"/>
              <a:t>EvoCinema</a:t>
            </a:r>
            <a:endParaRPr lang="en-US" dirty="0"/>
          </a:p>
        </p:txBody>
      </p:sp>
      <p:sp>
        <p:nvSpPr>
          <p:cNvPr id="3" name="Segnaposto numero diapositiva 2"/>
          <p:cNvSpPr>
            <a:spLocks noGrp="1"/>
          </p:cNvSpPr>
          <p:nvPr>
            <p:ph type="sldNum" sz="quarter" idx="12"/>
          </p:nvPr>
        </p:nvSpPr>
        <p:spPr/>
        <p:txBody>
          <a:bodyPr/>
          <a:lstStyle/>
          <a:p>
            <a:fld id="{A2912448-FEEC-49E8-9588-2DF1F90D57C2}" type="slidenum">
              <a:rPr lang="en-US" smtClean="0"/>
              <a:t>24</a:t>
            </a:fld>
            <a:endParaRPr lang="en-US"/>
          </a:p>
        </p:txBody>
      </p:sp>
      <p:sp>
        <p:nvSpPr>
          <p:cNvPr id="5"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smtClean="0">
                <a:solidFill>
                  <a:schemeClr val="accent6">
                    <a:lumMod val="50000"/>
                  </a:schemeClr>
                </a:solidFill>
                <a:latin typeface="Roboto" panose="02000000000000000000" pitchFamily="2" charset="0"/>
                <a:ea typeface="Roboto" panose="02000000000000000000" pitchFamily="2" charset="0"/>
              </a:rPr>
              <a:t>Advantage</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3099" y="825499"/>
            <a:ext cx="6144909" cy="5549367"/>
          </a:xfrm>
          <a:prstGeom prst="rect">
            <a:avLst/>
          </a:prstGeom>
        </p:spPr>
      </p:pic>
    </p:spTree>
    <p:extLst>
      <p:ext uri="{BB962C8B-B14F-4D97-AF65-F5344CB8AC3E}">
        <p14:creationId xmlns:p14="http://schemas.microsoft.com/office/powerpoint/2010/main" val="11133891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dirty="0" err="1"/>
              <a:t>EvoCinema</a:t>
            </a:r>
            <a:endParaRPr lang="en-US" dirty="0"/>
          </a:p>
        </p:txBody>
      </p:sp>
      <p:sp>
        <p:nvSpPr>
          <p:cNvPr id="3" name="Segnaposto numero diapositiva 2"/>
          <p:cNvSpPr>
            <a:spLocks noGrp="1"/>
          </p:cNvSpPr>
          <p:nvPr>
            <p:ph type="sldNum" sz="quarter" idx="12"/>
          </p:nvPr>
        </p:nvSpPr>
        <p:spPr/>
        <p:txBody>
          <a:bodyPr/>
          <a:lstStyle/>
          <a:p>
            <a:fld id="{A2912448-FEEC-49E8-9588-2DF1F90D57C2}" type="slidenum">
              <a:rPr lang="en-US" smtClean="0"/>
              <a:t>25</a:t>
            </a:fld>
            <a:endParaRPr lang="en-US"/>
          </a:p>
        </p:txBody>
      </p:sp>
      <p:sp>
        <p:nvSpPr>
          <p:cNvPr id="5"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smtClean="0">
                <a:solidFill>
                  <a:schemeClr val="accent6">
                    <a:lumMod val="50000"/>
                  </a:schemeClr>
                </a:solidFill>
                <a:latin typeface="Roboto" panose="02000000000000000000" pitchFamily="2" charset="0"/>
                <a:ea typeface="Roboto" panose="02000000000000000000" pitchFamily="2" charset="0"/>
              </a:rPr>
              <a:t>Disadvantage</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820" y="438889"/>
            <a:ext cx="5753100" cy="6007100"/>
          </a:xfrm>
          <a:prstGeom prst="rect">
            <a:avLst/>
          </a:prstGeom>
        </p:spPr>
      </p:pic>
    </p:spTree>
    <p:extLst>
      <p:ext uri="{BB962C8B-B14F-4D97-AF65-F5344CB8AC3E}">
        <p14:creationId xmlns:p14="http://schemas.microsoft.com/office/powerpoint/2010/main" val="2033649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26</a:t>
            </a:fld>
            <a:endParaRPr lang="en-US"/>
          </a:p>
        </p:txBody>
      </p:sp>
      <p:sp>
        <p:nvSpPr>
          <p:cNvPr id="5" name="Cornice 4"/>
          <p:cNvSpPr/>
          <p:nvPr/>
        </p:nvSpPr>
        <p:spPr>
          <a:xfrm>
            <a:off x="0" y="0"/>
            <a:ext cx="12192000" cy="6858000"/>
          </a:xfrm>
          <a:prstGeom prst="fram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6" name="Cornice 5"/>
          <p:cNvSpPr/>
          <p:nvPr/>
        </p:nvSpPr>
        <p:spPr>
          <a:xfrm>
            <a:off x="381000" y="518680"/>
            <a:ext cx="11445240" cy="6020232"/>
          </a:xfrm>
          <a:prstGeom prst="fram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solidFill>
                <a:schemeClr val="tx1"/>
              </a:solidFill>
            </a:endParaRPr>
          </a:p>
        </p:txBody>
      </p:sp>
      <p:pic>
        <p:nvPicPr>
          <p:cNvPr id="7" name="Picture 6" descr="isultati immagini per eval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342" y="552662"/>
            <a:ext cx="5958359" cy="5571066"/>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Tree>
    <p:extLst>
      <p:ext uri="{BB962C8B-B14F-4D97-AF65-F5344CB8AC3E}">
        <p14:creationId xmlns:p14="http://schemas.microsoft.com/office/powerpoint/2010/main" val="5197264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dirty="0" err="1"/>
              <a:t>EvoCinema</a:t>
            </a:r>
            <a:endParaRPr lang="en-US" dirty="0"/>
          </a:p>
        </p:txBody>
      </p:sp>
      <p:sp>
        <p:nvSpPr>
          <p:cNvPr id="3" name="Segnaposto numero diapositiva 2"/>
          <p:cNvSpPr>
            <a:spLocks noGrp="1"/>
          </p:cNvSpPr>
          <p:nvPr>
            <p:ph type="sldNum" sz="quarter" idx="12"/>
          </p:nvPr>
        </p:nvSpPr>
        <p:spPr/>
        <p:txBody>
          <a:bodyPr/>
          <a:lstStyle/>
          <a:p>
            <a:fld id="{A2912448-FEEC-49E8-9588-2DF1F90D57C2}" type="slidenum">
              <a:rPr lang="en-US" smtClean="0"/>
              <a:t>27</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Antonio Giulio</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2" name="Ovale 11"/>
          <p:cNvSpPr/>
          <p:nvPr/>
        </p:nvSpPr>
        <p:spPr>
          <a:xfrm>
            <a:off x="931610" y="2065994"/>
            <a:ext cx="3817360" cy="3412129"/>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ctangle 33"/>
          <p:cNvSpPr/>
          <p:nvPr/>
        </p:nvSpPr>
        <p:spPr>
          <a:xfrm>
            <a:off x="4038600" y="1187768"/>
            <a:ext cx="947325" cy="812530"/>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1790440" cy="812530"/>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10</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8.1</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3</a:t>
            </a:r>
            <a:endParaRPr lang="en-US" sz="19900" b="1" i="1" dirty="0">
              <a:latin typeface="Roboto" panose="02000000000000000000" pitchFamily="2" charset="0"/>
              <a:ea typeface="Roboto" panose="02000000000000000000" pitchFamily="2" charset="0"/>
            </a:endParaRPr>
          </a:p>
        </p:txBody>
      </p:sp>
      <p:sp>
        <p:nvSpPr>
          <p:cNvPr id="13" name="Rectangle 33">
            <a:extLst>
              <a:ext uri="{FF2B5EF4-FFF2-40B4-BE49-F238E27FC236}">
                <a16:creationId xmlns="" xmlns:a16="http://schemas.microsoft.com/office/drawing/2014/main" id="{13F9B548-7970-4CE7-852F-4BB02A343723}"/>
              </a:ext>
            </a:extLst>
          </p:cNvPr>
          <p:cNvSpPr/>
          <p:nvPr/>
        </p:nvSpPr>
        <p:spPr>
          <a:xfrm>
            <a:off x="5128000" y="1150318"/>
            <a:ext cx="1410619" cy="452432"/>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Proactivity</a:t>
            </a:r>
          </a:p>
        </p:txBody>
      </p:sp>
      <p:sp>
        <p:nvSpPr>
          <p:cNvPr id="16" name="Rectangle 33">
            <a:extLst>
              <a:ext uri="{FF2B5EF4-FFF2-40B4-BE49-F238E27FC236}">
                <a16:creationId xmlns="" xmlns:a16="http://schemas.microsoft.com/office/drawing/2014/main" id="{F215BFC8-F5E8-4EA3-A849-23CFB16CEDE0}"/>
              </a:ext>
            </a:extLst>
          </p:cNvPr>
          <p:cNvSpPr/>
          <p:nvPr/>
        </p:nvSpPr>
        <p:spPr>
          <a:xfrm>
            <a:off x="5128000" y="1602750"/>
            <a:ext cx="141061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Team Work</a:t>
            </a:r>
          </a:p>
        </p:txBody>
      </p:sp>
      <p:sp>
        <p:nvSpPr>
          <p:cNvPr id="20" name="Rectangle 33">
            <a:extLst>
              <a:ext uri="{FF2B5EF4-FFF2-40B4-BE49-F238E27FC236}">
                <a16:creationId xmlns="" xmlns:a16="http://schemas.microsoft.com/office/drawing/2014/main" id="{C2AE7CEC-35D6-46B4-A192-F02492A90B88}"/>
              </a:ext>
            </a:extLst>
          </p:cNvPr>
          <p:cNvSpPr/>
          <p:nvPr/>
        </p:nvSpPr>
        <p:spPr>
          <a:xfrm>
            <a:off x="8077200" y="1205205"/>
            <a:ext cx="1790440" cy="812530"/>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24" name="Rectangle 33">
            <a:extLst>
              <a:ext uri="{FF2B5EF4-FFF2-40B4-BE49-F238E27FC236}">
                <a16:creationId xmlns="" xmlns:a16="http://schemas.microsoft.com/office/drawing/2014/main" id="{0DF01838-1E76-4CF7-9C68-8FCB5A187835}"/>
              </a:ext>
            </a:extLst>
          </p:cNvPr>
          <p:cNvSpPr/>
          <p:nvPr/>
        </p:nvSpPr>
        <p:spPr>
          <a:xfrm>
            <a:off x="5128000" y="2052509"/>
            <a:ext cx="141061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Testing</a:t>
            </a:r>
          </a:p>
        </p:txBody>
      </p:sp>
      <p:sp>
        <p:nvSpPr>
          <p:cNvPr id="25" name="Rectangle 33">
            <a:extLst>
              <a:ext uri="{FF2B5EF4-FFF2-40B4-BE49-F238E27FC236}">
                <a16:creationId xmlns="" xmlns:a16="http://schemas.microsoft.com/office/drawing/2014/main" id="{42C27701-F540-4591-8F81-7A7CACD88A69}"/>
              </a:ext>
            </a:extLst>
          </p:cNvPr>
          <p:cNvSpPr/>
          <p:nvPr/>
        </p:nvSpPr>
        <p:spPr>
          <a:xfrm>
            <a:off x="9971851" y="1150318"/>
            <a:ext cx="1297870"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Willpower</a:t>
            </a:r>
          </a:p>
        </p:txBody>
      </p:sp>
      <p:sp>
        <p:nvSpPr>
          <p:cNvPr id="26" name="Rectangle 33">
            <a:extLst>
              <a:ext uri="{FF2B5EF4-FFF2-40B4-BE49-F238E27FC236}">
                <a16:creationId xmlns="" xmlns:a16="http://schemas.microsoft.com/office/drawing/2014/main" id="{76C000B4-E6A8-4D8F-8728-8B4CBAE3F3ED}"/>
              </a:ext>
            </a:extLst>
          </p:cNvPr>
          <p:cNvSpPr/>
          <p:nvPr/>
        </p:nvSpPr>
        <p:spPr>
          <a:xfrm>
            <a:off x="9971851" y="1664086"/>
            <a:ext cx="1900836"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Implementation</a:t>
            </a:r>
          </a:p>
        </p:txBody>
      </p:sp>
    </p:spTree>
    <p:extLst>
      <p:ext uri="{BB962C8B-B14F-4D97-AF65-F5344CB8AC3E}">
        <p14:creationId xmlns:p14="http://schemas.microsoft.com/office/powerpoint/2010/main" val="207775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6" grpId="0"/>
      <p:bldP spid="24" grpId="0"/>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28</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Angelo Stefano </a:t>
            </a:r>
            <a:r>
              <a:rPr lang="en-US" sz="3600" b="1" dirty="0" err="1">
                <a:solidFill>
                  <a:schemeClr val="accent6">
                    <a:lumMod val="50000"/>
                  </a:schemeClr>
                </a:solidFill>
                <a:latin typeface="Roboto" panose="02000000000000000000" pitchFamily="2" charset="0"/>
                <a:ea typeface="Roboto" panose="02000000000000000000" pitchFamily="2" charset="0"/>
              </a:rPr>
              <a:t>D’Auria</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2" name="Ovale 11"/>
          <p:cNvSpPr/>
          <p:nvPr/>
        </p:nvSpPr>
        <p:spPr>
          <a:xfrm>
            <a:off x="931610" y="2065994"/>
            <a:ext cx="3817360" cy="341212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ctangle 33"/>
          <p:cNvSpPr/>
          <p:nvPr/>
        </p:nvSpPr>
        <p:spPr>
          <a:xfrm>
            <a:off x="4038600" y="1187768"/>
            <a:ext cx="3901440" cy="740652"/>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4114800" cy="740652"/>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9</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8.3</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3</a:t>
            </a:r>
            <a:endParaRPr lang="en-US" sz="19900" b="1" i="1" dirty="0">
              <a:latin typeface="Roboto" panose="02000000000000000000" pitchFamily="2" charset="0"/>
              <a:ea typeface="Roboto" panose="02000000000000000000" pitchFamily="2" charset="0"/>
            </a:endParaRPr>
          </a:p>
        </p:txBody>
      </p:sp>
      <p:sp>
        <p:nvSpPr>
          <p:cNvPr id="13" name="Rectangle 33">
            <a:extLst>
              <a:ext uri="{FF2B5EF4-FFF2-40B4-BE49-F238E27FC236}">
                <a16:creationId xmlns="" xmlns:a16="http://schemas.microsoft.com/office/drawing/2014/main" id="{EAD6D9AF-F38C-4530-A672-8BDEC55ECB02}"/>
              </a:ext>
            </a:extLst>
          </p:cNvPr>
          <p:cNvSpPr/>
          <p:nvPr/>
        </p:nvSpPr>
        <p:spPr>
          <a:xfrm>
            <a:off x="5128000" y="1150318"/>
            <a:ext cx="1911429" cy="452432"/>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Implementation</a:t>
            </a:r>
          </a:p>
        </p:txBody>
      </p:sp>
      <p:sp>
        <p:nvSpPr>
          <p:cNvPr id="16" name="Rectangle 33">
            <a:extLst>
              <a:ext uri="{FF2B5EF4-FFF2-40B4-BE49-F238E27FC236}">
                <a16:creationId xmlns="" xmlns:a16="http://schemas.microsoft.com/office/drawing/2014/main" id="{4CB595E3-B6C5-47BC-95F8-E8D1C37640A1}"/>
              </a:ext>
            </a:extLst>
          </p:cNvPr>
          <p:cNvSpPr/>
          <p:nvPr/>
        </p:nvSpPr>
        <p:spPr>
          <a:xfrm>
            <a:off x="5128000" y="1602750"/>
            <a:ext cx="141061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Team Work</a:t>
            </a:r>
          </a:p>
        </p:txBody>
      </p:sp>
      <p:sp>
        <p:nvSpPr>
          <p:cNvPr id="18" name="Rectangle 33">
            <a:extLst>
              <a:ext uri="{FF2B5EF4-FFF2-40B4-BE49-F238E27FC236}">
                <a16:creationId xmlns="" xmlns:a16="http://schemas.microsoft.com/office/drawing/2014/main" id="{39597D48-9850-4CFC-B6A0-481A2B09DCEA}"/>
              </a:ext>
            </a:extLst>
          </p:cNvPr>
          <p:cNvSpPr/>
          <p:nvPr/>
        </p:nvSpPr>
        <p:spPr>
          <a:xfrm>
            <a:off x="5128000" y="2052509"/>
            <a:ext cx="141061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Moustache</a:t>
            </a:r>
          </a:p>
        </p:txBody>
      </p:sp>
      <p:sp>
        <p:nvSpPr>
          <p:cNvPr id="20" name="Rectangle 33">
            <a:extLst>
              <a:ext uri="{FF2B5EF4-FFF2-40B4-BE49-F238E27FC236}">
                <a16:creationId xmlns="" xmlns:a16="http://schemas.microsoft.com/office/drawing/2014/main" id="{78831F98-880B-402A-A7CE-5D400136B9C4}"/>
              </a:ext>
            </a:extLst>
          </p:cNvPr>
          <p:cNvSpPr/>
          <p:nvPr/>
        </p:nvSpPr>
        <p:spPr>
          <a:xfrm>
            <a:off x="9904754" y="1409252"/>
            <a:ext cx="1770206" cy="452432"/>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Slow Quality</a:t>
            </a:r>
          </a:p>
        </p:txBody>
      </p:sp>
    </p:spTree>
    <p:extLst>
      <p:ext uri="{BB962C8B-B14F-4D97-AF65-F5344CB8AC3E}">
        <p14:creationId xmlns:p14="http://schemas.microsoft.com/office/powerpoint/2010/main" val="199427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6" grpId="0"/>
      <p:bldP spid="18"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29</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Emanuele </a:t>
            </a:r>
            <a:r>
              <a:rPr lang="en-US" sz="3600" b="1" dirty="0" err="1">
                <a:solidFill>
                  <a:schemeClr val="accent6">
                    <a:lumMod val="50000"/>
                  </a:schemeClr>
                </a:solidFill>
                <a:latin typeface="Roboto" panose="02000000000000000000" pitchFamily="2" charset="0"/>
                <a:ea typeface="Roboto" panose="02000000000000000000" pitchFamily="2" charset="0"/>
              </a:rPr>
              <a:t>Buono</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4" name="Rectangle 33"/>
          <p:cNvSpPr/>
          <p:nvPr/>
        </p:nvSpPr>
        <p:spPr>
          <a:xfrm>
            <a:off x="4038600" y="1187768"/>
            <a:ext cx="3901440" cy="740652"/>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4114800" cy="740652"/>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8</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7.81</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3</a:t>
            </a:r>
            <a:endParaRPr lang="en-US" sz="19900" b="1" i="1" dirty="0">
              <a:latin typeface="Roboto" panose="02000000000000000000" pitchFamily="2" charset="0"/>
              <a:ea typeface="Roboto" panose="02000000000000000000" pitchFamily="2" charset="0"/>
            </a:endParaRPr>
          </a:p>
        </p:txBody>
      </p:sp>
      <p:sp>
        <p:nvSpPr>
          <p:cNvPr id="4" name="Rettangolo 3"/>
          <p:cNvSpPr/>
          <p:nvPr/>
        </p:nvSpPr>
        <p:spPr>
          <a:xfrm>
            <a:off x="1112520" y="2209800"/>
            <a:ext cx="3596640" cy="340589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ctangle 33">
            <a:extLst>
              <a:ext uri="{FF2B5EF4-FFF2-40B4-BE49-F238E27FC236}">
                <a16:creationId xmlns="" xmlns:a16="http://schemas.microsoft.com/office/drawing/2014/main" id="{89A60797-0E21-42F3-9457-CF77FC9F813C}"/>
              </a:ext>
            </a:extLst>
          </p:cNvPr>
          <p:cNvSpPr/>
          <p:nvPr/>
        </p:nvSpPr>
        <p:spPr>
          <a:xfrm>
            <a:off x="5128000" y="1150318"/>
            <a:ext cx="191142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Willpower</a:t>
            </a:r>
          </a:p>
        </p:txBody>
      </p:sp>
      <p:sp>
        <p:nvSpPr>
          <p:cNvPr id="13" name="Rectangle 33">
            <a:extLst>
              <a:ext uri="{FF2B5EF4-FFF2-40B4-BE49-F238E27FC236}">
                <a16:creationId xmlns="" xmlns:a16="http://schemas.microsoft.com/office/drawing/2014/main" id="{79E7AEFC-4ADC-4E9F-8432-E83B9957300C}"/>
              </a:ext>
            </a:extLst>
          </p:cNvPr>
          <p:cNvSpPr/>
          <p:nvPr/>
        </p:nvSpPr>
        <p:spPr>
          <a:xfrm>
            <a:off x="5128000" y="1602750"/>
            <a:ext cx="2027543" cy="452432"/>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Documentation</a:t>
            </a:r>
          </a:p>
        </p:txBody>
      </p:sp>
      <p:sp>
        <p:nvSpPr>
          <p:cNvPr id="16" name="Rectangle 33">
            <a:extLst>
              <a:ext uri="{FF2B5EF4-FFF2-40B4-BE49-F238E27FC236}">
                <a16:creationId xmlns="" xmlns:a16="http://schemas.microsoft.com/office/drawing/2014/main" id="{498137CB-33EB-41DE-85A8-5ABB1429EF7C}"/>
              </a:ext>
            </a:extLst>
          </p:cNvPr>
          <p:cNvSpPr/>
          <p:nvPr/>
        </p:nvSpPr>
        <p:spPr>
          <a:xfrm>
            <a:off x="5128000" y="2052509"/>
            <a:ext cx="141061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Square</a:t>
            </a:r>
          </a:p>
        </p:txBody>
      </p:sp>
      <p:sp>
        <p:nvSpPr>
          <p:cNvPr id="18" name="Rectangle 33">
            <a:extLst>
              <a:ext uri="{FF2B5EF4-FFF2-40B4-BE49-F238E27FC236}">
                <a16:creationId xmlns="" xmlns:a16="http://schemas.microsoft.com/office/drawing/2014/main" id="{B89AD0D4-A98D-44C3-8595-93E3ADB0ACF3}"/>
              </a:ext>
            </a:extLst>
          </p:cNvPr>
          <p:cNvSpPr/>
          <p:nvPr/>
        </p:nvSpPr>
        <p:spPr>
          <a:xfrm>
            <a:off x="9971851" y="1150318"/>
            <a:ext cx="783235" cy="452432"/>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Slow</a:t>
            </a:r>
          </a:p>
        </p:txBody>
      </p:sp>
      <p:sp>
        <p:nvSpPr>
          <p:cNvPr id="20" name="Rectangle 33">
            <a:extLst>
              <a:ext uri="{FF2B5EF4-FFF2-40B4-BE49-F238E27FC236}">
                <a16:creationId xmlns="" xmlns:a16="http://schemas.microsoft.com/office/drawing/2014/main" id="{08BCB0BC-FA0E-46E3-9DDC-0DBDC63DEBCD}"/>
              </a:ext>
            </a:extLst>
          </p:cNvPr>
          <p:cNvSpPr/>
          <p:nvPr/>
        </p:nvSpPr>
        <p:spPr>
          <a:xfrm>
            <a:off x="9971851" y="1664086"/>
            <a:ext cx="1900836"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Implementation</a:t>
            </a:r>
          </a:p>
        </p:txBody>
      </p:sp>
    </p:spTree>
    <p:extLst>
      <p:ext uri="{BB962C8B-B14F-4D97-AF65-F5344CB8AC3E}">
        <p14:creationId xmlns:p14="http://schemas.microsoft.com/office/powerpoint/2010/main" val="204295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2" grpId="0"/>
      <p:bldP spid="13" grpId="0"/>
      <p:bldP spid="16" grpId="0"/>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70711" y="625566"/>
            <a:ext cx="4319901" cy="584775"/>
          </a:xfrm>
          <a:prstGeom prst="rect">
            <a:avLst/>
          </a:prstGeom>
          <a:noFill/>
        </p:spPr>
        <p:txBody>
          <a:bodyPr wrap="square" rtlCol="0">
            <a:spAutoFit/>
          </a:bodyPr>
          <a:lstStyle/>
          <a:p>
            <a:r>
              <a:rPr lang="en-US" sz="3200" b="1" dirty="0">
                <a:solidFill>
                  <a:schemeClr val="accent6">
                    <a:lumMod val="50000"/>
                  </a:schemeClr>
                </a:solidFill>
                <a:latin typeface="Roboto" panose="02000000000000000000" pitchFamily="2" charset="0"/>
                <a:ea typeface="Roboto" panose="02000000000000000000" pitchFamily="2" charset="0"/>
              </a:rPr>
              <a:t>Selection criteria</a:t>
            </a:r>
          </a:p>
        </p:txBody>
      </p:sp>
      <p:sp>
        <p:nvSpPr>
          <p:cNvPr id="11" name="Footer Placeholder 10"/>
          <p:cNvSpPr>
            <a:spLocks noGrp="1"/>
          </p:cNvSpPr>
          <p:nvPr>
            <p:ph type="ftr" sz="quarter" idx="11"/>
          </p:nvPr>
        </p:nvSpPr>
        <p:spPr/>
        <p:txBody>
          <a:bodyPr/>
          <a:lstStyle/>
          <a:p>
            <a:r>
              <a:rPr lang="en-US" dirty="0" err="1"/>
              <a:t>EvoCinema</a:t>
            </a:r>
            <a:endParaRPr lang="en-US" dirty="0"/>
          </a:p>
        </p:txBody>
      </p:sp>
      <p:sp>
        <p:nvSpPr>
          <p:cNvPr id="12" name="Slide Number Placeholder 11"/>
          <p:cNvSpPr>
            <a:spLocks noGrp="1"/>
          </p:cNvSpPr>
          <p:nvPr>
            <p:ph type="sldNum" sz="quarter" idx="12"/>
          </p:nvPr>
        </p:nvSpPr>
        <p:spPr/>
        <p:txBody>
          <a:bodyPr/>
          <a:lstStyle/>
          <a:p>
            <a:fld id="{A2912448-FEEC-49E8-9588-2DF1F90D57C2}" type="slidenum">
              <a:rPr lang="en-US" smtClean="0"/>
              <a:t>3</a:t>
            </a:fld>
            <a:endParaRPr lang="en-US"/>
          </a:p>
        </p:txBody>
      </p:sp>
      <p:sp>
        <p:nvSpPr>
          <p:cNvPr id="15" name="Rectangle 14"/>
          <p:cNvSpPr/>
          <p:nvPr/>
        </p:nvSpPr>
        <p:spPr>
          <a:xfrm>
            <a:off x="12560190" y="3859472"/>
            <a:ext cx="1984424" cy="1332673"/>
          </a:xfrm>
          <a:prstGeom prst="rect">
            <a:avLst/>
          </a:prstGeom>
        </p:spPr>
        <p:txBody>
          <a:bodyPr wrap="square">
            <a:spAutoFit/>
          </a:bodyPr>
          <a:lstStyle/>
          <a:p>
            <a:pPr>
              <a:lnSpc>
                <a:spcPct val="130000"/>
              </a:lnSpc>
            </a:pPr>
            <a:r>
              <a:rPr lang="en-US" b="1" dirty="0">
                <a:solidFill>
                  <a:schemeClr val="bg1"/>
                </a:solidFill>
                <a:latin typeface="Roboto" panose="02000000000000000000" pitchFamily="2" charset="0"/>
                <a:ea typeface="Roboto" panose="02000000000000000000" pitchFamily="2" charset="0"/>
              </a:rPr>
              <a:t>Welcome</a:t>
            </a:r>
          </a:p>
          <a:p>
            <a:pPr>
              <a:lnSpc>
                <a:spcPct val="130000"/>
              </a:lnSpc>
            </a:pPr>
            <a:r>
              <a:rPr lang="en-US" sz="1100" dirty="0">
                <a:solidFill>
                  <a:schemeClr val="bg1"/>
                </a:solidFill>
                <a:latin typeface="Roboto Condensed Light" panose="02000000000000000000" pitchFamily="2" charset="0"/>
                <a:ea typeface="Roboto Condensed Light" panose="02000000000000000000" pitchFamily="2" charset="0"/>
              </a:rPr>
              <a:t>Objectively disintermediate leveraged manufactured products before team driven resources. </a:t>
            </a:r>
          </a:p>
        </p:txBody>
      </p:sp>
      <p:sp>
        <p:nvSpPr>
          <p:cNvPr id="17" name="Freeform 149"/>
          <p:cNvSpPr>
            <a:spLocks/>
          </p:cNvSpPr>
          <p:nvPr/>
        </p:nvSpPr>
        <p:spPr bwMode="auto">
          <a:xfrm>
            <a:off x="6732759" y="4988517"/>
            <a:ext cx="218865" cy="180899"/>
          </a:xfrm>
          <a:custGeom>
            <a:avLst/>
            <a:gdLst>
              <a:gd name="T0" fmla="*/ 149 w 149"/>
              <a:gd name="T1" fmla="*/ 15 h 121"/>
              <a:gd name="T2" fmla="*/ 134 w 149"/>
              <a:gd name="T3" fmla="*/ 31 h 121"/>
              <a:gd name="T4" fmla="*/ 134 w 149"/>
              <a:gd name="T5" fmla="*/ 35 h 121"/>
              <a:gd name="T6" fmla="*/ 131 w 149"/>
              <a:gd name="T7" fmla="*/ 59 h 121"/>
              <a:gd name="T8" fmla="*/ 120 w 149"/>
              <a:gd name="T9" fmla="*/ 83 h 121"/>
              <a:gd name="T10" fmla="*/ 102 w 149"/>
              <a:gd name="T11" fmla="*/ 103 h 121"/>
              <a:gd name="T12" fmla="*/ 78 w 149"/>
              <a:gd name="T13" fmla="*/ 116 h 121"/>
              <a:gd name="T14" fmla="*/ 47 w 149"/>
              <a:gd name="T15" fmla="*/ 121 h 121"/>
              <a:gd name="T16" fmla="*/ 0 w 149"/>
              <a:gd name="T17" fmla="*/ 108 h 121"/>
              <a:gd name="T18" fmla="*/ 8 w 149"/>
              <a:gd name="T19" fmla="*/ 108 h 121"/>
              <a:gd name="T20" fmla="*/ 46 w 149"/>
              <a:gd name="T21" fmla="*/ 95 h 121"/>
              <a:gd name="T22" fmla="*/ 28 w 149"/>
              <a:gd name="T23" fmla="*/ 89 h 121"/>
              <a:gd name="T24" fmla="*/ 17 w 149"/>
              <a:gd name="T25" fmla="*/ 74 h 121"/>
              <a:gd name="T26" fmla="*/ 23 w 149"/>
              <a:gd name="T27" fmla="*/ 74 h 121"/>
              <a:gd name="T28" fmla="*/ 31 w 149"/>
              <a:gd name="T29" fmla="*/ 73 h 121"/>
              <a:gd name="T30" fmla="*/ 13 w 149"/>
              <a:gd name="T31" fmla="*/ 63 h 121"/>
              <a:gd name="T32" fmla="*/ 6 w 149"/>
              <a:gd name="T33" fmla="*/ 43 h 121"/>
              <a:gd name="T34" fmla="*/ 6 w 149"/>
              <a:gd name="T35" fmla="*/ 43 h 121"/>
              <a:gd name="T36" fmla="*/ 20 w 149"/>
              <a:gd name="T37" fmla="*/ 47 h 121"/>
              <a:gd name="T38" fmla="*/ 10 w 149"/>
              <a:gd name="T39" fmla="*/ 36 h 121"/>
              <a:gd name="T40" fmla="*/ 7 w 149"/>
              <a:gd name="T41" fmla="*/ 21 h 121"/>
              <a:gd name="T42" fmla="*/ 11 w 149"/>
              <a:gd name="T43" fmla="*/ 6 h 121"/>
              <a:gd name="T44" fmla="*/ 39 w 149"/>
              <a:gd name="T45" fmla="*/ 29 h 121"/>
              <a:gd name="T46" fmla="*/ 74 w 149"/>
              <a:gd name="T47" fmla="*/ 38 h 121"/>
              <a:gd name="T48" fmla="*/ 73 w 149"/>
              <a:gd name="T49" fmla="*/ 31 h 121"/>
              <a:gd name="T50" fmla="*/ 82 w 149"/>
              <a:gd name="T51" fmla="*/ 9 h 121"/>
              <a:gd name="T52" fmla="*/ 104 w 149"/>
              <a:gd name="T53" fmla="*/ 0 h 121"/>
              <a:gd name="T54" fmla="*/ 126 w 149"/>
              <a:gd name="T55" fmla="*/ 10 h 121"/>
              <a:gd name="T56" fmla="*/ 145 w 149"/>
              <a:gd name="T57" fmla="*/ 3 h 121"/>
              <a:gd name="T58" fmla="*/ 132 w 149"/>
              <a:gd name="T59" fmla="*/ 20 h 121"/>
              <a:gd name="T60" fmla="*/ 149 w 149"/>
              <a:gd name="T61" fmla="*/ 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21">
                <a:moveTo>
                  <a:pt x="149" y="15"/>
                </a:moveTo>
                <a:cubicBezTo>
                  <a:pt x="145" y="21"/>
                  <a:pt x="140" y="26"/>
                  <a:pt x="134" y="31"/>
                </a:cubicBezTo>
                <a:cubicBezTo>
                  <a:pt x="134" y="31"/>
                  <a:pt x="134" y="33"/>
                  <a:pt x="134" y="35"/>
                </a:cubicBezTo>
                <a:cubicBezTo>
                  <a:pt x="134" y="43"/>
                  <a:pt x="133" y="51"/>
                  <a:pt x="131" y="59"/>
                </a:cubicBezTo>
                <a:cubicBezTo>
                  <a:pt x="128" y="67"/>
                  <a:pt x="125" y="75"/>
                  <a:pt x="120" y="83"/>
                </a:cubicBezTo>
                <a:cubicBezTo>
                  <a:pt x="115" y="90"/>
                  <a:pt x="109" y="97"/>
                  <a:pt x="102" y="103"/>
                </a:cubicBezTo>
                <a:cubicBezTo>
                  <a:pt x="95" y="108"/>
                  <a:pt x="87" y="113"/>
                  <a:pt x="78" y="116"/>
                </a:cubicBezTo>
                <a:cubicBezTo>
                  <a:pt x="68" y="120"/>
                  <a:pt x="58" y="121"/>
                  <a:pt x="47" y="121"/>
                </a:cubicBezTo>
                <a:cubicBezTo>
                  <a:pt x="30" y="121"/>
                  <a:pt x="15" y="117"/>
                  <a:pt x="0" y="108"/>
                </a:cubicBezTo>
                <a:cubicBezTo>
                  <a:pt x="3" y="108"/>
                  <a:pt x="5" y="108"/>
                  <a:pt x="8" y="108"/>
                </a:cubicBezTo>
                <a:cubicBezTo>
                  <a:pt x="22" y="108"/>
                  <a:pt x="35" y="104"/>
                  <a:pt x="46" y="95"/>
                </a:cubicBezTo>
                <a:cubicBezTo>
                  <a:pt x="39" y="95"/>
                  <a:pt x="33" y="93"/>
                  <a:pt x="28" y="89"/>
                </a:cubicBezTo>
                <a:cubicBezTo>
                  <a:pt x="23" y="85"/>
                  <a:pt x="19" y="80"/>
                  <a:pt x="17" y="74"/>
                </a:cubicBezTo>
                <a:cubicBezTo>
                  <a:pt x="19" y="74"/>
                  <a:pt x="21" y="74"/>
                  <a:pt x="23" y="74"/>
                </a:cubicBezTo>
                <a:cubicBezTo>
                  <a:pt x="26" y="74"/>
                  <a:pt x="28" y="74"/>
                  <a:pt x="31" y="73"/>
                </a:cubicBezTo>
                <a:cubicBezTo>
                  <a:pt x="24" y="72"/>
                  <a:pt x="18" y="68"/>
                  <a:pt x="13" y="63"/>
                </a:cubicBezTo>
                <a:cubicBezTo>
                  <a:pt x="9" y="57"/>
                  <a:pt x="6" y="51"/>
                  <a:pt x="6" y="43"/>
                </a:cubicBezTo>
                <a:cubicBezTo>
                  <a:pt x="6" y="43"/>
                  <a:pt x="6" y="43"/>
                  <a:pt x="6" y="43"/>
                </a:cubicBezTo>
                <a:cubicBezTo>
                  <a:pt x="11" y="45"/>
                  <a:pt x="15" y="47"/>
                  <a:pt x="20" y="47"/>
                </a:cubicBezTo>
                <a:cubicBezTo>
                  <a:pt x="16" y="44"/>
                  <a:pt x="13" y="40"/>
                  <a:pt x="10" y="36"/>
                </a:cubicBezTo>
                <a:cubicBezTo>
                  <a:pt x="8" y="32"/>
                  <a:pt x="7" y="27"/>
                  <a:pt x="7" y="21"/>
                </a:cubicBezTo>
                <a:cubicBezTo>
                  <a:pt x="7" y="16"/>
                  <a:pt x="8" y="11"/>
                  <a:pt x="11" y="6"/>
                </a:cubicBezTo>
                <a:cubicBezTo>
                  <a:pt x="18" y="15"/>
                  <a:pt x="28" y="23"/>
                  <a:pt x="39" y="29"/>
                </a:cubicBezTo>
                <a:cubicBezTo>
                  <a:pt x="50" y="34"/>
                  <a:pt x="61" y="37"/>
                  <a:pt x="74" y="38"/>
                </a:cubicBezTo>
                <a:cubicBezTo>
                  <a:pt x="73" y="36"/>
                  <a:pt x="73" y="33"/>
                  <a:pt x="73" y="31"/>
                </a:cubicBezTo>
                <a:cubicBezTo>
                  <a:pt x="73" y="23"/>
                  <a:pt x="76" y="15"/>
                  <a:pt x="82" y="9"/>
                </a:cubicBezTo>
                <a:cubicBezTo>
                  <a:pt x="88" y="3"/>
                  <a:pt x="95" y="0"/>
                  <a:pt x="104" y="0"/>
                </a:cubicBezTo>
                <a:cubicBezTo>
                  <a:pt x="112" y="0"/>
                  <a:pt x="120" y="4"/>
                  <a:pt x="126" y="10"/>
                </a:cubicBezTo>
                <a:cubicBezTo>
                  <a:pt x="133" y="9"/>
                  <a:pt x="139" y="6"/>
                  <a:pt x="145" y="3"/>
                </a:cubicBezTo>
                <a:cubicBezTo>
                  <a:pt x="143" y="10"/>
                  <a:pt x="138" y="16"/>
                  <a:pt x="132" y="20"/>
                </a:cubicBezTo>
                <a:cubicBezTo>
                  <a:pt x="138" y="19"/>
                  <a:pt x="144" y="17"/>
                  <a:pt x="149" y="1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7373087" y="4941114"/>
            <a:ext cx="3294913" cy="510524"/>
          </a:xfrm>
          <a:prstGeom prst="rect">
            <a:avLst/>
          </a:prstGeom>
        </p:spPr>
        <p:txBody>
          <a:bodyPr wrap="square">
            <a:spAutoFit/>
          </a:bodyPr>
          <a:lstStyle/>
          <a:p>
            <a:pPr>
              <a:lnSpc>
                <a:spcPct val="130000"/>
              </a:lnSpc>
            </a:pPr>
            <a:r>
              <a:rPr lang="en-US" sz="1100" dirty="0">
                <a:solidFill>
                  <a:schemeClr val="bg1"/>
                </a:solidFill>
                <a:latin typeface="Roboto Condensed Light" panose="02000000000000000000" pitchFamily="2" charset="0"/>
                <a:ea typeface="Roboto Condensed Light" panose="02000000000000000000" pitchFamily="2" charset="0"/>
              </a:rPr>
              <a:t>Objectively disintermediate leveraged manufactured products before team driven resources. </a:t>
            </a:r>
          </a:p>
        </p:txBody>
      </p:sp>
      <p:sp>
        <p:nvSpPr>
          <p:cNvPr id="13" name="Freeform 13"/>
          <p:cNvSpPr>
            <a:spLocks/>
          </p:cNvSpPr>
          <p:nvPr/>
        </p:nvSpPr>
        <p:spPr bwMode="auto">
          <a:xfrm>
            <a:off x="-234044" y="0"/>
            <a:ext cx="4022272" cy="515152"/>
          </a:xfrm>
          <a:custGeom>
            <a:avLst/>
            <a:gdLst/>
            <a:ahLst/>
            <a:cxnLst>
              <a:cxn ang="0">
                <a:pos x="115" y="0"/>
              </a:cxn>
              <a:cxn ang="0">
                <a:pos x="0" y="292"/>
              </a:cxn>
              <a:cxn ang="0">
                <a:pos x="2043" y="292"/>
              </a:cxn>
              <a:cxn ang="0">
                <a:pos x="1930" y="0"/>
              </a:cxn>
              <a:cxn ang="0">
                <a:pos x="115" y="0"/>
              </a:cxn>
            </a:cxnLst>
            <a:rect l="0" t="0" r="r" b="b"/>
            <a:pathLst>
              <a:path w="2043" h="292">
                <a:moveTo>
                  <a:pt x="115" y="0"/>
                </a:moveTo>
                <a:lnTo>
                  <a:pt x="0" y="292"/>
                </a:lnTo>
                <a:lnTo>
                  <a:pt x="2043" y="292"/>
                </a:lnTo>
                <a:lnTo>
                  <a:pt x="1930" y="0"/>
                </a:lnTo>
                <a:lnTo>
                  <a:pt x="115" y="0"/>
                </a:lnTo>
                <a:close/>
              </a:path>
            </a:pathLst>
          </a:custGeom>
          <a:solidFill>
            <a:schemeClr val="accent1"/>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TEAM BUILDING</a:t>
            </a:r>
          </a:p>
        </p:txBody>
      </p:sp>
      <p:sp>
        <p:nvSpPr>
          <p:cNvPr id="14" name="Rectangle 5"/>
          <p:cNvSpPr/>
          <p:nvPr/>
        </p:nvSpPr>
        <p:spPr>
          <a:xfrm>
            <a:off x="4095312" y="4941114"/>
            <a:ext cx="727529" cy="3139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bg1"/>
                </a:solidFill>
                <a:latin typeface="Roboto Condensed Light" panose="02000000000000000000" pitchFamily="2" charset="0"/>
                <a:ea typeface="Roboto Condensed Light" panose="02000000000000000000" pitchFamily="2" charset="0"/>
              </a:rPr>
              <a:t>8%</a:t>
            </a:r>
          </a:p>
        </p:txBody>
      </p:sp>
      <p:sp>
        <p:nvSpPr>
          <p:cNvPr id="19" name="Rectangle 55"/>
          <p:cNvSpPr/>
          <p:nvPr/>
        </p:nvSpPr>
        <p:spPr>
          <a:xfrm>
            <a:off x="4847081" y="4941114"/>
            <a:ext cx="2993550" cy="3139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bg1"/>
                </a:solidFill>
                <a:latin typeface="Roboto Condensed Light" panose="02000000000000000000" pitchFamily="2" charset="0"/>
                <a:ea typeface="Roboto Condensed Light" panose="02000000000000000000" pitchFamily="2" charset="0"/>
              </a:rPr>
              <a:t>92%</a:t>
            </a:r>
          </a:p>
        </p:txBody>
      </p:sp>
      <p:cxnSp>
        <p:nvCxnSpPr>
          <p:cNvPr id="20" name="Straight Connector 57"/>
          <p:cNvCxnSpPr/>
          <p:nvPr/>
        </p:nvCxnSpPr>
        <p:spPr>
          <a:xfrm>
            <a:off x="4805226" y="5256695"/>
            <a:ext cx="1413" cy="341251"/>
          </a:xfrm>
          <a:prstGeom prst="line">
            <a:avLst/>
          </a:prstGeom>
          <a:ln>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58"/>
          <p:cNvCxnSpPr/>
          <p:nvPr/>
        </p:nvCxnSpPr>
        <p:spPr>
          <a:xfrm>
            <a:off x="7828584" y="5256695"/>
            <a:ext cx="1413" cy="341251"/>
          </a:xfrm>
          <a:prstGeom prst="line">
            <a:avLst/>
          </a:prstGeom>
          <a:ln>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Freeform 353"/>
          <p:cNvSpPr>
            <a:spLocks noEditPoints="1"/>
          </p:cNvSpPr>
          <p:nvPr/>
        </p:nvSpPr>
        <p:spPr bwMode="auto">
          <a:xfrm>
            <a:off x="4733508" y="5652338"/>
            <a:ext cx="178666" cy="247898"/>
          </a:xfrm>
          <a:custGeom>
            <a:avLst/>
            <a:gdLst>
              <a:gd name="T0" fmla="*/ 121 w 121"/>
              <a:gd name="T1" fmla="*/ 97 h 167"/>
              <a:gd name="T2" fmla="*/ 119 w 121"/>
              <a:gd name="T3" fmla="*/ 103 h 167"/>
              <a:gd name="T4" fmla="*/ 112 w 121"/>
              <a:gd name="T5" fmla="*/ 106 h 167"/>
              <a:gd name="T6" fmla="*/ 105 w 121"/>
              <a:gd name="T7" fmla="*/ 102 h 167"/>
              <a:gd name="T8" fmla="*/ 83 w 121"/>
              <a:gd name="T9" fmla="*/ 70 h 167"/>
              <a:gd name="T10" fmla="*/ 79 w 121"/>
              <a:gd name="T11" fmla="*/ 70 h 167"/>
              <a:gd name="T12" fmla="*/ 79 w 121"/>
              <a:gd name="T13" fmla="*/ 82 h 167"/>
              <a:gd name="T14" fmla="*/ 102 w 121"/>
              <a:gd name="T15" fmla="*/ 121 h 167"/>
              <a:gd name="T16" fmla="*/ 103 w 121"/>
              <a:gd name="T17" fmla="*/ 124 h 167"/>
              <a:gd name="T18" fmla="*/ 101 w 121"/>
              <a:gd name="T19" fmla="*/ 129 h 167"/>
              <a:gd name="T20" fmla="*/ 97 w 121"/>
              <a:gd name="T21" fmla="*/ 130 h 167"/>
              <a:gd name="T22" fmla="*/ 79 w 121"/>
              <a:gd name="T23" fmla="*/ 130 h 167"/>
              <a:gd name="T24" fmla="*/ 79 w 121"/>
              <a:gd name="T25" fmla="*/ 156 h 167"/>
              <a:gd name="T26" fmla="*/ 76 w 121"/>
              <a:gd name="T27" fmla="*/ 164 h 167"/>
              <a:gd name="T28" fmla="*/ 68 w 121"/>
              <a:gd name="T29" fmla="*/ 167 h 167"/>
              <a:gd name="T30" fmla="*/ 53 w 121"/>
              <a:gd name="T31" fmla="*/ 167 h 167"/>
              <a:gd name="T32" fmla="*/ 46 w 121"/>
              <a:gd name="T33" fmla="*/ 164 h 167"/>
              <a:gd name="T34" fmla="*/ 43 w 121"/>
              <a:gd name="T35" fmla="*/ 156 h 167"/>
              <a:gd name="T36" fmla="*/ 43 w 121"/>
              <a:gd name="T37" fmla="*/ 130 h 167"/>
              <a:gd name="T38" fmla="*/ 24 w 121"/>
              <a:gd name="T39" fmla="*/ 130 h 167"/>
              <a:gd name="T40" fmla="*/ 20 w 121"/>
              <a:gd name="T41" fmla="*/ 129 h 167"/>
              <a:gd name="T42" fmla="*/ 18 w 121"/>
              <a:gd name="T43" fmla="*/ 124 h 167"/>
              <a:gd name="T44" fmla="*/ 19 w 121"/>
              <a:gd name="T45" fmla="*/ 121 h 167"/>
              <a:gd name="T46" fmla="*/ 43 w 121"/>
              <a:gd name="T47" fmla="*/ 82 h 167"/>
              <a:gd name="T48" fmla="*/ 43 w 121"/>
              <a:gd name="T49" fmla="*/ 70 h 167"/>
              <a:gd name="T50" fmla="*/ 38 w 121"/>
              <a:gd name="T51" fmla="*/ 70 h 167"/>
              <a:gd name="T52" fmla="*/ 17 w 121"/>
              <a:gd name="T53" fmla="*/ 102 h 167"/>
              <a:gd name="T54" fmla="*/ 9 w 121"/>
              <a:gd name="T55" fmla="*/ 106 h 167"/>
              <a:gd name="T56" fmla="*/ 3 w 121"/>
              <a:gd name="T57" fmla="*/ 103 h 167"/>
              <a:gd name="T58" fmla="*/ 0 w 121"/>
              <a:gd name="T59" fmla="*/ 97 h 167"/>
              <a:gd name="T60" fmla="*/ 2 w 121"/>
              <a:gd name="T61" fmla="*/ 92 h 167"/>
              <a:gd name="T62" fmla="*/ 26 w 121"/>
              <a:gd name="T63" fmla="*/ 56 h 167"/>
              <a:gd name="T64" fmla="*/ 43 w 121"/>
              <a:gd name="T65" fmla="*/ 46 h 167"/>
              <a:gd name="T66" fmla="*/ 79 w 121"/>
              <a:gd name="T67" fmla="*/ 46 h 167"/>
              <a:gd name="T68" fmla="*/ 96 w 121"/>
              <a:gd name="T69" fmla="*/ 56 h 167"/>
              <a:gd name="T70" fmla="*/ 120 w 121"/>
              <a:gd name="T71" fmla="*/ 92 h 167"/>
              <a:gd name="T72" fmla="*/ 121 w 121"/>
              <a:gd name="T73" fmla="*/ 97 h 167"/>
              <a:gd name="T74" fmla="*/ 76 w 121"/>
              <a:gd name="T75" fmla="*/ 6 h 167"/>
              <a:gd name="T76" fmla="*/ 82 w 121"/>
              <a:gd name="T77" fmla="*/ 21 h 167"/>
              <a:gd name="T78" fmla="*/ 76 w 121"/>
              <a:gd name="T79" fmla="*/ 36 h 167"/>
              <a:gd name="T80" fmla="*/ 61 w 121"/>
              <a:gd name="T81" fmla="*/ 43 h 167"/>
              <a:gd name="T82" fmla="*/ 46 w 121"/>
              <a:gd name="T83" fmla="*/ 36 h 167"/>
              <a:gd name="T84" fmla="*/ 40 w 121"/>
              <a:gd name="T85" fmla="*/ 21 h 167"/>
              <a:gd name="T86" fmla="*/ 46 w 121"/>
              <a:gd name="T87" fmla="*/ 6 h 167"/>
              <a:gd name="T88" fmla="*/ 61 w 121"/>
              <a:gd name="T89" fmla="*/ 0 h 167"/>
              <a:gd name="T90" fmla="*/ 76 w 121"/>
              <a:gd name="T91"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 h="167">
                <a:moveTo>
                  <a:pt x="121" y="97"/>
                </a:moveTo>
                <a:cubicBezTo>
                  <a:pt x="121" y="100"/>
                  <a:pt x="120" y="102"/>
                  <a:pt x="119" y="103"/>
                </a:cubicBezTo>
                <a:cubicBezTo>
                  <a:pt x="117" y="105"/>
                  <a:pt x="115" y="106"/>
                  <a:pt x="112" y="106"/>
                </a:cubicBezTo>
                <a:cubicBezTo>
                  <a:pt x="109" y="106"/>
                  <a:pt x="106" y="105"/>
                  <a:pt x="105" y="102"/>
                </a:cubicBezTo>
                <a:cubicBezTo>
                  <a:pt x="83" y="70"/>
                  <a:pt x="83" y="70"/>
                  <a:pt x="83" y="70"/>
                </a:cubicBezTo>
                <a:cubicBezTo>
                  <a:pt x="79" y="70"/>
                  <a:pt x="79" y="70"/>
                  <a:pt x="79" y="70"/>
                </a:cubicBezTo>
                <a:cubicBezTo>
                  <a:pt x="79" y="82"/>
                  <a:pt x="79" y="82"/>
                  <a:pt x="79" y="82"/>
                </a:cubicBezTo>
                <a:cubicBezTo>
                  <a:pt x="102" y="121"/>
                  <a:pt x="102" y="121"/>
                  <a:pt x="102" y="121"/>
                </a:cubicBezTo>
                <a:cubicBezTo>
                  <a:pt x="103" y="122"/>
                  <a:pt x="103" y="123"/>
                  <a:pt x="103" y="124"/>
                </a:cubicBezTo>
                <a:cubicBezTo>
                  <a:pt x="103" y="126"/>
                  <a:pt x="103" y="127"/>
                  <a:pt x="101" y="129"/>
                </a:cubicBezTo>
                <a:cubicBezTo>
                  <a:pt x="100" y="130"/>
                  <a:pt x="99" y="130"/>
                  <a:pt x="97" y="130"/>
                </a:cubicBezTo>
                <a:cubicBezTo>
                  <a:pt x="79" y="130"/>
                  <a:pt x="79" y="130"/>
                  <a:pt x="79" y="130"/>
                </a:cubicBezTo>
                <a:cubicBezTo>
                  <a:pt x="79" y="156"/>
                  <a:pt x="79" y="156"/>
                  <a:pt x="79" y="156"/>
                </a:cubicBezTo>
                <a:cubicBezTo>
                  <a:pt x="79" y="159"/>
                  <a:pt x="78" y="161"/>
                  <a:pt x="76" y="164"/>
                </a:cubicBezTo>
                <a:cubicBezTo>
                  <a:pt x="74" y="166"/>
                  <a:pt x="71" y="167"/>
                  <a:pt x="68" y="167"/>
                </a:cubicBezTo>
                <a:cubicBezTo>
                  <a:pt x="53" y="167"/>
                  <a:pt x="53" y="167"/>
                  <a:pt x="53" y="167"/>
                </a:cubicBezTo>
                <a:cubicBezTo>
                  <a:pt x="50" y="167"/>
                  <a:pt x="48" y="166"/>
                  <a:pt x="46" y="164"/>
                </a:cubicBezTo>
                <a:cubicBezTo>
                  <a:pt x="44" y="161"/>
                  <a:pt x="43" y="159"/>
                  <a:pt x="43" y="156"/>
                </a:cubicBezTo>
                <a:cubicBezTo>
                  <a:pt x="43" y="130"/>
                  <a:pt x="43" y="130"/>
                  <a:pt x="43" y="130"/>
                </a:cubicBezTo>
                <a:cubicBezTo>
                  <a:pt x="24" y="130"/>
                  <a:pt x="24" y="130"/>
                  <a:pt x="24" y="130"/>
                </a:cubicBezTo>
                <a:cubicBezTo>
                  <a:pt x="23" y="130"/>
                  <a:pt x="21" y="130"/>
                  <a:pt x="20" y="129"/>
                </a:cubicBezTo>
                <a:cubicBezTo>
                  <a:pt x="19" y="127"/>
                  <a:pt x="18" y="126"/>
                  <a:pt x="18" y="124"/>
                </a:cubicBezTo>
                <a:cubicBezTo>
                  <a:pt x="18" y="123"/>
                  <a:pt x="19" y="122"/>
                  <a:pt x="19" y="121"/>
                </a:cubicBezTo>
                <a:cubicBezTo>
                  <a:pt x="43" y="82"/>
                  <a:pt x="43" y="82"/>
                  <a:pt x="43" y="82"/>
                </a:cubicBezTo>
                <a:cubicBezTo>
                  <a:pt x="43" y="70"/>
                  <a:pt x="43" y="70"/>
                  <a:pt x="43" y="70"/>
                </a:cubicBezTo>
                <a:cubicBezTo>
                  <a:pt x="38" y="70"/>
                  <a:pt x="38" y="70"/>
                  <a:pt x="38" y="70"/>
                </a:cubicBezTo>
                <a:cubicBezTo>
                  <a:pt x="17" y="102"/>
                  <a:pt x="17" y="102"/>
                  <a:pt x="17" y="102"/>
                </a:cubicBezTo>
                <a:cubicBezTo>
                  <a:pt x="15" y="105"/>
                  <a:pt x="13" y="106"/>
                  <a:pt x="9" y="106"/>
                </a:cubicBezTo>
                <a:cubicBezTo>
                  <a:pt x="7" y="106"/>
                  <a:pt x="5" y="105"/>
                  <a:pt x="3" y="103"/>
                </a:cubicBezTo>
                <a:cubicBezTo>
                  <a:pt x="1" y="102"/>
                  <a:pt x="0" y="100"/>
                  <a:pt x="0" y="97"/>
                </a:cubicBezTo>
                <a:cubicBezTo>
                  <a:pt x="0" y="95"/>
                  <a:pt x="1" y="94"/>
                  <a:pt x="2" y="92"/>
                </a:cubicBezTo>
                <a:cubicBezTo>
                  <a:pt x="26" y="56"/>
                  <a:pt x="26" y="56"/>
                  <a:pt x="26" y="56"/>
                </a:cubicBezTo>
                <a:cubicBezTo>
                  <a:pt x="31" y="49"/>
                  <a:pt x="36" y="46"/>
                  <a:pt x="43" y="46"/>
                </a:cubicBezTo>
                <a:cubicBezTo>
                  <a:pt x="79" y="46"/>
                  <a:pt x="79" y="46"/>
                  <a:pt x="79" y="46"/>
                </a:cubicBezTo>
                <a:cubicBezTo>
                  <a:pt x="85" y="46"/>
                  <a:pt x="91" y="49"/>
                  <a:pt x="96" y="56"/>
                </a:cubicBezTo>
                <a:cubicBezTo>
                  <a:pt x="120" y="92"/>
                  <a:pt x="120" y="92"/>
                  <a:pt x="120" y="92"/>
                </a:cubicBezTo>
                <a:cubicBezTo>
                  <a:pt x="121" y="94"/>
                  <a:pt x="121" y="95"/>
                  <a:pt x="121" y="97"/>
                </a:cubicBezTo>
                <a:close/>
                <a:moveTo>
                  <a:pt x="76" y="6"/>
                </a:moveTo>
                <a:cubicBezTo>
                  <a:pt x="80" y="11"/>
                  <a:pt x="82" y="16"/>
                  <a:pt x="82" y="21"/>
                </a:cubicBezTo>
                <a:cubicBezTo>
                  <a:pt x="82" y="27"/>
                  <a:pt x="80" y="32"/>
                  <a:pt x="76" y="36"/>
                </a:cubicBezTo>
                <a:cubicBezTo>
                  <a:pt x="72" y="41"/>
                  <a:pt x="67" y="43"/>
                  <a:pt x="61" y="43"/>
                </a:cubicBezTo>
                <a:cubicBezTo>
                  <a:pt x="55" y="43"/>
                  <a:pt x="50" y="41"/>
                  <a:pt x="46" y="36"/>
                </a:cubicBezTo>
                <a:cubicBezTo>
                  <a:pt x="42" y="32"/>
                  <a:pt x="40" y="27"/>
                  <a:pt x="40" y="21"/>
                </a:cubicBezTo>
                <a:cubicBezTo>
                  <a:pt x="40" y="16"/>
                  <a:pt x="42" y="11"/>
                  <a:pt x="46" y="6"/>
                </a:cubicBezTo>
                <a:cubicBezTo>
                  <a:pt x="50" y="2"/>
                  <a:pt x="55" y="0"/>
                  <a:pt x="61" y="0"/>
                </a:cubicBezTo>
                <a:cubicBezTo>
                  <a:pt x="67" y="0"/>
                  <a:pt x="72" y="2"/>
                  <a:pt x="76"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54"/>
          <p:cNvSpPr>
            <a:spLocks noEditPoints="1"/>
          </p:cNvSpPr>
          <p:nvPr/>
        </p:nvSpPr>
        <p:spPr bwMode="auto">
          <a:xfrm>
            <a:off x="7758234" y="5669686"/>
            <a:ext cx="140700" cy="247898"/>
          </a:xfrm>
          <a:custGeom>
            <a:avLst/>
            <a:gdLst>
              <a:gd name="T0" fmla="*/ 96 w 96"/>
              <a:gd name="T1" fmla="*/ 64 h 167"/>
              <a:gd name="T2" fmla="*/ 96 w 96"/>
              <a:gd name="T3" fmla="*/ 103 h 167"/>
              <a:gd name="T4" fmla="*/ 94 w 96"/>
              <a:gd name="T5" fmla="*/ 110 h 167"/>
              <a:gd name="T6" fmla="*/ 87 w 96"/>
              <a:gd name="T7" fmla="*/ 112 h 167"/>
              <a:gd name="T8" fmla="*/ 81 w 96"/>
              <a:gd name="T9" fmla="*/ 110 h 167"/>
              <a:gd name="T10" fmla="*/ 78 w 96"/>
              <a:gd name="T11" fmla="*/ 103 h 167"/>
              <a:gd name="T12" fmla="*/ 78 w 96"/>
              <a:gd name="T13" fmla="*/ 70 h 167"/>
              <a:gd name="T14" fmla="*/ 72 w 96"/>
              <a:gd name="T15" fmla="*/ 70 h 167"/>
              <a:gd name="T16" fmla="*/ 72 w 96"/>
              <a:gd name="T17" fmla="*/ 156 h 167"/>
              <a:gd name="T18" fmla="*/ 69 w 96"/>
              <a:gd name="T19" fmla="*/ 164 h 167"/>
              <a:gd name="T20" fmla="*/ 62 w 96"/>
              <a:gd name="T21" fmla="*/ 167 h 167"/>
              <a:gd name="T22" fmla="*/ 54 w 96"/>
              <a:gd name="T23" fmla="*/ 164 h 167"/>
              <a:gd name="T24" fmla="*/ 51 w 96"/>
              <a:gd name="T25" fmla="*/ 156 h 167"/>
              <a:gd name="T26" fmla="*/ 51 w 96"/>
              <a:gd name="T27" fmla="*/ 112 h 167"/>
              <a:gd name="T28" fmla="*/ 45 w 96"/>
              <a:gd name="T29" fmla="*/ 112 h 167"/>
              <a:gd name="T30" fmla="*/ 45 w 96"/>
              <a:gd name="T31" fmla="*/ 156 h 167"/>
              <a:gd name="T32" fmla="*/ 42 w 96"/>
              <a:gd name="T33" fmla="*/ 164 h 167"/>
              <a:gd name="T34" fmla="*/ 34 w 96"/>
              <a:gd name="T35" fmla="*/ 167 h 167"/>
              <a:gd name="T36" fmla="*/ 27 w 96"/>
              <a:gd name="T37" fmla="*/ 164 h 167"/>
              <a:gd name="T38" fmla="*/ 24 w 96"/>
              <a:gd name="T39" fmla="*/ 156 h 167"/>
              <a:gd name="T40" fmla="*/ 24 w 96"/>
              <a:gd name="T41" fmla="*/ 70 h 167"/>
              <a:gd name="T42" fmla="*/ 18 w 96"/>
              <a:gd name="T43" fmla="*/ 70 h 167"/>
              <a:gd name="T44" fmla="*/ 18 w 96"/>
              <a:gd name="T45" fmla="*/ 103 h 167"/>
              <a:gd name="T46" fmla="*/ 15 w 96"/>
              <a:gd name="T47" fmla="*/ 110 h 167"/>
              <a:gd name="T48" fmla="*/ 9 w 96"/>
              <a:gd name="T49" fmla="*/ 112 h 167"/>
              <a:gd name="T50" fmla="*/ 2 w 96"/>
              <a:gd name="T51" fmla="*/ 110 h 167"/>
              <a:gd name="T52" fmla="*/ 0 w 96"/>
              <a:gd name="T53" fmla="*/ 103 h 167"/>
              <a:gd name="T54" fmla="*/ 0 w 96"/>
              <a:gd name="T55" fmla="*/ 64 h 167"/>
              <a:gd name="T56" fmla="*/ 5 w 96"/>
              <a:gd name="T57" fmla="*/ 51 h 167"/>
              <a:gd name="T58" fmla="*/ 18 w 96"/>
              <a:gd name="T59" fmla="*/ 46 h 167"/>
              <a:gd name="T60" fmla="*/ 78 w 96"/>
              <a:gd name="T61" fmla="*/ 46 h 167"/>
              <a:gd name="T62" fmla="*/ 91 w 96"/>
              <a:gd name="T63" fmla="*/ 51 h 167"/>
              <a:gd name="T64" fmla="*/ 96 w 96"/>
              <a:gd name="T65" fmla="*/ 64 h 167"/>
              <a:gd name="T66" fmla="*/ 63 w 96"/>
              <a:gd name="T67" fmla="*/ 6 h 167"/>
              <a:gd name="T68" fmla="*/ 69 w 96"/>
              <a:gd name="T69" fmla="*/ 21 h 167"/>
              <a:gd name="T70" fmla="*/ 63 w 96"/>
              <a:gd name="T71" fmla="*/ 36 h 167"/>
              <a:gd name="T72" fmla="*/ 48 w 96"/>
              <a:gd name="T73" fmla="*/ 43 h 167"/>
              <a:gd name="T74" fmla="*/ 33 w 96"/>
              <a:gd name="T75" fmla="*/ 36 h 167"/>
              <a:gd name="T76" fmla="*/ 27 w 96"/>
              <a:gd name="T77" fmla="*/ 21 h 167"/>
              <a:gd name="T78" fmla="*/ 33 w 96"/>
              <a:gd name="T79" fmla="*/ 6 h 167"/>
              <a:gd name="T80" fmla="*/ 48 w 96"/>
              <a:gd name="T81" fmla="*/ 0 h 167"/>
              <a:gd name="T82" fmla="*/ 63 w 96"/>
              <a:gd name="T83"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67">
                <a:moveTo>
                  <a:pt x="96" y="64"/>
                </a:moveTo>
                <a:cubicBezTo>
                  <a:pt x="96" y="103"/>
                  <a:pt x="96" y="103"/>
                  <a:pt x="96" y="103"/>
                </a:cubicBezTo>
                <a:cubicBezTo>
                  <a:pt x="96" y="106"/>
                  <a:pt x="96" y="108"/>
                  <a:pt x="94" y="110"/>
                </a:cubicBezTo>
                <a:cubicBezTo>
                  <a:pt x="92" y="111"/>
                  <a:pt x="90" y="112"/>
                  <a:pt x="87" y="112"/>
                </a:cubicBezTo>
                <a:cubicBezTo>
                  <a:pt x="85" y="112"/>
                  <a:pt x="83" y="111"/>
                  <a:pt x="81" y="110"/>
                </a:cubicBezTo>
                <a:cubicBezTo>
                  <a:pt x="79" y="108"/>
                  <a:pt x="78" y="106"/>
                  <a:pt x="78" y="103"/>
                </a:cubicBezTo>
                <a:cubicBezTo>
                  <a:pt x="78" y="70"/>
                  <a:pt x="78" y="70"/>
                  <a:pt x="78" y="70"/>
                </a:cubicBezTo>
                <a:cubicBezTo>
                  <a:pt x="72" y="70"/>
                  <a:pt x="72" y="70"/>
                  <a:pt x="72" y="70"/>
                </a:cubicBezTo>
                <a:cubicBezTo>
                  <a:pt x="72" y="156"/>
                  <a:pt x="72" y="156"/>
                  <a:pt x="72" y="156"/>
                </a:cubicBezTo>
                <a:cubicBezTo>
                  <a:pt x="72" y="159"/>
                  <a:pt x="71" y="161"/>
                  <a:pt x="69" y="164"/>
                </a:cubicBezTo>
                <a:cubicBezTo>
                  <a:pt x="67" y="166"/>
                  <a:pt x="64" y="167"/>
                  <a:pt x="62" y="167"/>
                </a:cubicBezTo>
                <a:cubicBezTo>
                  <a:pt x="59" y="167"/>
                  <a:pt x="56" y="166"/>
                  <a:pt x="54" y="164"/>
                </a:cubicBezTo>
                <a:cubicBezTo>
                  <a:pt x="52" y="161"/>
                  <a:pt x="51" y="159"/>
                  <a:pt x="51" y="156"/>
                </a:cubicBezTo>
                <a:cubicBezTo>
                  <a:pt x="51" y="112"/>
                  <a:pt x="51" y="112"/>
                  <a:pt x="51" y="112"/>
                </a:cubicBezTo>
                <a:cubicBezTo>
                  <a:pt x="45" y="112"/>
                  <a:pt x="45" y="112"/>
                  <a:pt x="45" y="112"/>
                </a:cubicBezTo>
                <a:cubicBezTo>
                  <a:pt x="45" y="156"/>
                  <a:pt x="45" y="156"/>
                  <a:pt x="45" y="156"/>
                </a:cubicBezTo>
                <a:cubicBezTo>
                  <a:pt x="45" y="159"/>
                  <a:pt x="44" y="161"/>
                  <a:pt x="42" y="164"/>
                </a:cubicBezTo>
                <a:cubicBezTo>
                  <a:pt x="40" y="166"/>
                  <a:pt x="37" y="167"/>
                  <a:pt x="34" y="167"/>
                </a:cubicBezTo>
                <a:cubicBezTo>
                  <a:pt x="31" y="167"/>
                  <a:pt x="29" y="166"/>
                  <a:pt x="27" y="164"/>
                </a:cubicBezTo>
                <a:cubicBezTo>
                  <a:pt x="25" y="161"/>
                  <a:pt x="24" y="159"/>
                  <a:pt x="24" y="156"/>
                </a:cubicBezTo>
                <a:cubicBezTo>
                  <a:pt x="24" y="70"/>
                  <a:pt x="24" y="70"/>
                  <a:pt x="24" y="70"/>
                </a:cubicBezTo>
                <a:cubicBezTo>
                  <a:pt x="18" y="70"/>
                  <a:pt x="18" y="70"/>
                  <a:pt x="18" y="70"/>
                </a:cubicBezTo>
                <a:cubicBezTo>
                  <a:pt x="18" y="103"/>
                  <a:pt x="18" y="103"/>
                  <a:pt x="18" y="103"/>
                </a:cubicBezTo>
                <a:cubicBezTo>
                  <a:pt x="18" y="106"/>
                  <a:pt x="17" y="108"/>
                  <a:pt x="15" y="110"/>
                </a:cubicBezTo>
                <a:cubicBezTo>
                  <a:pt x="13" y="111"/>
                  <a:pt x="11" y="112"/>
                  <a:pt x="9" y="112"/>
                </a:cubicBezTo>
                <a:cubicBezTo>
                  <a:pt x="6" y="112"/>
                  <a:pt x="4" y="111"/>
                  <a:pt x="2" y="110"/>
                </a:cubicBezTo>
                <a:cubicBezTo>
                  <a:pt x="0" y="108"/>
                  <a:pt x="0" y="106"/>
                  <a:pt x="0" y="103"/>
                </a:cubicBezTo>
                <a:cubicBezTo>
                  <a:pt x="0" y="64"/>
                  <a:pt x="0" y="64"/>
                  <a:pt x="0" y="64"/>
                </a:cubicBezTo>
                <a:cubicBezTo>
                  <a:pt x="0" y="59"/>
                  <a:pt x="1" y="54"/>
                  <a:pt x="5" y="51"/>
                </a:cubicBezTo>
                <a:cubicBezTo>
                  <a:pt x="8" y="47"/>
                  <a:pt x="13" y="46"/>
                  <a:pt x="18" y="46"/>
                </a:cubicBezTo>
                <a:cubicBezTo>
                  <a:pt x="78" y="46"/>
                  <a:pt x="78" y="46"/>
                  <a:pt x="78" y="46"/>
                </a:cubicBezTo>
                <a:cubicBezTo>
                  <a:pt x="83" y="46"/>
                  <a:pt x="88" y="47"/>
                  <a:pt x="91" y="51"/>
                </a:cubicBezTo>
                <a:cubicBezTo>
                  <a:pt x="95" y="54"/>
                  <a:pt x="96" y="59"/>
                  <a:pt x="96" y="64"/>
                </a:cubicBezTo>
                <a:close/>
                <a:moveTo>
                  <a:pt x="63" y="6"/>
                </a:moveTo>
                <a:cubicBezTo>
                  <a:pt x="67" y="11"/>
                  <a:pt x="69" y="16"/>
                  <a:pt x="69" y="21"/>
                </a:cubicBezTo>
                <a:cubicBezTo>
                  <a:pt x="69" y="27"/>
                  <a:pt x="67" y="32"/>
                  <a:pt x="63" y="36"/>
                </a:cubicBezTo>
                <a:cubicBezTo>
                  <a:pt x="59" y="41"/>
                  <a:pt x="54" y="43"/>
                  <a:pt x="48" y="43"/>
                </a:cubicBezTo>
                <a:cubicBezTo>
                  <a:pt x="42" y="43"/>
                  <a:pt x="37" y="41"/>
                  <a:pt x="33" y="36"/>
                </a:cubicBezTo>
                <a:cubicBezTo>
                  <a:pt x="29" y="32"/>
                  <a:pt x="27" y="27"/>
                  <a:pt x="27" y="21"/>
                </a:cubicBezTo>
                <a:cubicBezTo>
                  <a:pt x="27" y="16"/>
                  <a:pt x="29" y="11"/>
                  <a:pt x="33" y="6"/>
                </a:cubicBezTo>
                <a:cubicBezTo>
                  <a:pt x="37" y="2"/>
                  <a:pt x="42" y="0"/>
                  <a:pt x="48" y="0"/>
                </a:cubicBezTo>
                <a:cubicBezTo>
                  <a:pt x="54" y="0"/>
                  <a:pt x="59" y="2"/>
                  <a:pt x="63" y="6"/>
                </a:cubicBezTo>
                <a:close/>
              </a:path>
            </a:pathLst>
          </a:custGeom>
          <a:solidFill>
            <a:schemeClr val="accent6">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TextBox 67"/>
          <p:cNvSpPr txBox="1"/>
          <p:nvPr/>
        </p:nvSpPr>
        <p:spPr>
          <a:xfrm>
            <a:off x="3998783" y="4601782"/>
            <a:ext cx="591829" cy="261610"/>
          </a:xfrm>
          <a:prstGeom prst="rect">
            <a:avLst/>
          </a:prstGeom>
          <a:noFill/>
        </p:spPr>
        <p:txBody>
          <a:bodyPr wrap="none" rtlCol="0">
            <a:spAutoFit/>
          </a:bodyPr>
          <a:lstStyle/>
          <a:p>
            <a:r>
              <a:rPr lang="en-US" sz="1100">
                <a:solidFill>
                  <a:schemeClr val="accent6">
                    <a:lumMod val="50000"/>
                  </a:schemeClr>
                </a:solidFill>
                <a:latin typeface="Roboto Condensed Light" panose="02000000000000000000" pitchFamily="2" charset="0"/>
                <a:ea typeface="Roboto Condensed Light" panose="02000000000000000000" pitchFamily="2" charset="0"/>
              </a:rPr>
              <a:t>Women</a:t>
            </a:r>
          </a:p>
        </p:txBody>
      </p:sp>
      <p:sp>
        <p:nvSpPr>
          <p:cNvPr id="25" name="TextBox 68"/>
          <p:cNvSpPr txBox="1"/>
          <p:nvPr/>
        </p:nvSpPr>
        <p:spPr>
          <a:xfrm>
            <a:off x="5485149" y="4601782"/>
            <a:ext cx="415498" cy="261610"/>
          </a:xfrm>
          <a:prstGeom prst="rect">
            <a:avLst/>
          </a:prstGeom>
          <a:noFill/>
        </p:spPr>
        <p:txBody>
          <a:bodyPr wrap="none" rtlCol="0">
            <a:spAutoFit/>
          </a:bodyPr>
          <a:lstStyle/>
          <a:p>
            <a:r>
              <a:rPr lang="en-US" sz="1100">
                <a:solidFill>
                  <a:schemeClr val="accent6">
                    <a:lumMod val="50000"/>
                  </a:schemeClr>
                </a:solidFill>
                <a:latin typeface="Roboto Condensed Light" panose="02000000000000000000" pitchFamily="2" charset="0"/>
                <a:ea typeface="Roboto Condensed Light" panose="02000000000000000000" pitchFamily="2" charset="0"/>
              </a:rPr>
              <a:t>Man</a:t>
            </a:r>
          </a:p>
        </p:txBody>
      </p:sp>
      <p:sp>
        <p:nvSpPr>
          <p:cNvPr id="3" name="CasellaDiTesto 2"/>
          <p:cNvSpPr txBox="1"/>
          <p:nvPr/>
        </p:nvSpPr>
        <p:spPr>
          <a:xfrm>
            <a:off x="1073367" y="4878911"/>
            <a:ext cx="769257" cy="400110"/>
          </a:xfrm>
          <a:prstGeom prst="rect">
            <a:avLst/>
          </a:prstGeom>
          <a:noFill/>
        </p:spPr>
        <p:txBody>
          <a:bodyPr wrap="square" rtlCol="0">
            <a:spAutoFit/>
          </a:bodyPr>
          <a:lstStyle/>
          <a:p>
            <a:r>
              <a:rPr lang="it-IT" sz="2000" b="1" dirty="0" err="1"/>
              <a:t>Skills</a:t>
            </a:r>
            <a:endParaRPr lang="it-IT" sz="2000" b="1" dirty="0"/>
          </a:p>
        </p:txBody>
      </p:sp>
      <p:sp>
        <p:nvSpPr>
          <p:cNvPr id="26" name="CasellaDiTesto 25"/>
          <p:cNvSpPr txBox="1"/>
          <p:nvPr/>
        </p:nvSpPr>
        <p:spPr>
          <a:xfrm>
            <a:off x="3921045" y="4036402"/>
            <a:ext cx="1387870" cy="400110"/>
          </a:xfrm>
          <a:prstGeom prst="rect">
            <a:avLst/>
          </a:prstGeom>
          <a:noFill/>
        </p:spPr>
        <p:txBody>
          <a:bodyPr wrap="square" rtlCol="0">
            <a:spAutoFit/>
          </a:bodyPr>
          <a:lstStyle/>
          <a:p>
            <a:r>
              <a:rPr lang="it-IT" sz="2000" b="1" dirty="0"/>
              <a:t>Soft </a:t>
            </a:r>
            <a:r>
              <a:rPr lang="it-IT" sz="2000" b="1" dirty="0" err="1"/>
              <a:t>skills</a:t>
            </a:r>
            <a:endParaRPr lang="it-IT" sz="2000" b="1" dirty="0"/>
          </a:p>
        </p:txBody>
      </p:sp>
      <p:sp>
        <p:nvSpPr>
          <p:cNvPr id="27" name="CasellaDiTesto 26"/>
          <p:cNvSpPr txBox="1"/>
          <p:nvPr/>
        </p:nvSpPr>
        <p:spPr>
          <a:xfrm>
            <a:off x="6591640" y="4036402"/>
            <a:ext cx="1453691" cy="400110"/>
          </a:xfrm>
          <a:prstGeom prst="rect">
            <a:avLst/>
          </a:prstGeom>
          <a:noFill/>
        </p:spPr>
        <p:txBody>
          <a:bodyPr wrap="square" rtlCol="0">
            <a:spAutoFit/>
          </a:bodyPr>
          <a:lstStyle/>
          <a:p>
            <a:r>
              <a:rPr lang="it-IT" sz="2000" b="1" dirty="0" err="1"/>
              <a:t>Avaiability</a:t>
            </a:r>
            <a:endParaRPr lang="it-IT" sz="2000" b="1" dirty="0"/>
          </a:p>
        </p:txBody>
      </p:sp>
      <p:sp>
        <p:nvSpPr>
          <p:cNvPr id="28" name="CasellaDiTesto 27"/>
          <p:cNvSpPr txBox="1"/>
          <p:nvPr/>
        </p:nvSpPr>
        <p:spPr>
          <a:xfrm>
            <a:off x="8761514" y="4944991"/>
            <a:ext cx="2586079" cy="400110"/>
          </a:xfrm>
          <a:prstGeom prst="rect">
            <a:avLst/>
          </a:prstGeom>
          <a:noFill/>
        </p:spPr>
        <p:txBody>
          <a:bodyPr wrap="square" rtlCol="0">
            <a:spAutoFit/>
          </a:bodyPr>
          <a:lstStyle/>
          <a:p>
            <a:r>
              <a:rPr lang="it-IT" sz="2000" b="1" dirty="0" err="1"/>
              <a:t>Teamwork</a:t>
            </a:r>
            <a:r>
              <a:rPr lang="it-IT" sz="2000" b="1" dirty="0"/>
              <a:t> </a:t>
            </a:r>
            <a:r>
              <a:rPr lang="it-IT" sz="2000" b="1" dirty="0" err="1"/>
              <a:t>propensity</a:t>
            </a:r>
            <a:endParaRPr lang="it-IT" sz="2000" b="1" dirty="0"/>
          </a:p>
        </p:txBody>
      </p:sp>
      <p:pic>
        <p:nvPicPr>
          <p:cNvPr id="1026" name="Picture 2" descr="isultati immagini per Ski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5" y="2841241"/>
            <a:ext cx="3127830" cy="19548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sultati immagini per soft skills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2852" y="1830488"/>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sultati immagini per time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5032" y="1835917"/>
            <a:ext cx="2090071" cy="20900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sultati immagini per team work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0497" y="2744631"/>
            <a:ext cx="2050175" cy="205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47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9" grpId="0" animBg="1"/>
      <p:bldP spid="22" grpId="0" animBg="1"/>
      <p:bldP spid="23" grpId="0" animBg="1"/>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30</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Francesco De </a:t>
            </a:r>
            <a:r>
              <a:rPr lang="en-US" sz="3600" b="1" dirty="0" err="1">
                <a:solidFill>
                  <a:schemeClr val="accent6">
                    <a:lumMod val="50000"/>
                  </a:schemeClr>
                </a:solidFill>
                <a:latin typeface="Roboto" panose="02000000000000000000" pitchFamily="2" charset="0"/>
                <a:ea typeface="Roboto" panose="02000000000000000000" pitchFamily="2" charset="0"/>
              </a:rPr>
              <a:t>Feo</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2" name="Ovale 11"/>
          <p:cNvSpPr/>
          <p:nvPr/>
        </p:nvSpPr>
        <p:spPr>
          <a:xfrm>
            <a:off x="931610" y="2065994"/>
            <a:ext cx="3817360" cy="3412129"/>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ctangle 33"/>
          <p:cNvSpPr/>
          <p:nvPr/>
        </p:nvSpPr>
        <p:spPr>
          <a:xfrm>
            <a:off x="4038600" y="1187768"/>
            <a:ext cx="3901440" cy="740652"/>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4114800" cy="740652"/>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8</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8.1</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3</a:t>
            </a:r>
            <a:endParaRPr lang="en-US" sz="19900" b="1" i="1" dirty="0">
              <a:latin typeface="Roboto" panose="02000000000000000000" pitchFamily="2" charset="0"/>
              <a:ea typeface="Roboto" panose="02000000000000000000" pitchFamily="2" charset="0"/>
            </a:endParaRPr>
          </a:p>
        </p:txBody>
      </p:sp>
      <p:sp>
        <p:nvSpPr>
          <p:cNvPr id="13" name="Rectangle 33">
            <a:extLst>
              <a:ext uri="{FF2B5EF4-FFF2-40B4-BE49-F238E27FC236}">
                <a16:creationId xmlns="" xmlns:a16="http://schemas.microsoft.com/office/drawing/2014/main" id="{F2B67024-E6C1-4298-BC34-5C6F7C78A6CA}"/>
              </a:ext>
            </a:extLst>
          </p:cNvPr>
          <p:cNvSpPr/>
          <p:nvPr/>
        </p:nvSpPr>
        <p:spPr>
          <a:xfrm>
            <a:off x="5128000" y="1150318"/>
            <a:ext cx="191142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Proactivity</a:t>
            </a:r>
          </a:p>
        </p:txBody>
      </p:sp>
      <p:sp>
        <p:nvSpPr>
          <p:cNvPr id="16" name="Rectangle 33">
            <a:extLst>
              <a:ext uri="{FF2B5EF4-FFF2-40B4-BE49-F238E27FC236}">
                <a16:creationId xmlns="" xmlns:a16="http://schemas.microsoft.com/office/drawing/2014/main" id="{C530A80B-54CE-4214-81A4-8263CCF639E4}"/>
              </a:ext>
            </a:extLst>
          </p:cNvPr>
          <p:cNvSpPr/>
          <p:nvPr/>
        </p:nvSpPr>
        <p:spPr>
          <a:xfrm>
            <a:off x="5128000" y="1602750"/>
            <a:ext cx="2027543" cy="414985"/>
          </a:xfrm>
          <a:prstGeom prst="rect">
            <a:avLst/>
          </a:prstGeom>
        </p:spPr>
        <p:txBody>
          <a:bodyPr wrap="square">
            <a:spAutoFit/>
          </a:bodyPr>
          <a:lstStyle/>
          <a:p>
            <a:pPr>
              <a:lnSpc>
                <a:spcPct val="130000"/>
              </a:lnSpc>
            </a:pPr>
            <a:r>
              <a:rPr lang="en-US" b="1" i="1" dirty="0" err="1">
                <a:solidFill>
                  <a:srgbClr val="00B050"/>
                </a:solidFill>
                <a:latin typeface="Roboto" panose="02000000000000000000" pitchFamily="2" charset="0"/>
                <a:ea typeface="Roboto" panose="02000000000000000000" pitchFamily="2" charset="0"/>
              </a:rPr>
              <a:t>TeamWork</a:t>
            </a:r>
            <a:endParaRPr lang="en-US" b="1" i="1" dirty="0">
              <a:solidFill>
                <a:srgbClr val="00B050"/>
              </a:solidFill>
              <a:latin typeface="Roboto" panose="02000000000000000000" pitchFamily="2" charset="0"/>
              <a:ea typeface="Roboto" panose="02000000000000000000" pitchFamily="2" charset="0"/>
            </a:endParaRPr>
          </a:p>
        </p:txBody>
      </p:sp>
      <p:sp>
        <p:nvSpPr>
          <p:cNvPr id="20" name="Rectangle 33">
            <a:extLst>
              <a:ext uri="{FF2B5EF4-FFF2-40B4-BE49-F238E27FC236}">
                <a16:creationId xmlns="" xmlns:a16="http://schemas.microsoft.com/office/drawing/2014/main" id="{DC9AEBF2-D2D8-46D4-A5B5-6CCDD1630BDB}"/>
              </a:ext>
            </a:extLst>
          </p:cNvPr>
          <p:cNvSpPr/>
          <p:nvPr/>
        </p:nvSpPr>
        <p:spPr>
          <a:xfrm>
            <a:off x="9971851" y="1150318"/>
            <a:ext cx="1697635" cy="452432"/>
          </a:xfrm>
          <a:prstGeom prst="rect">
            <a:avLst/>
          </a:prstGeom>
        </p:spPr>
        <p:txBody>
          <a:bodyPr wrap="square">
            <a:spAutoFit/>
          </a:bodyPr>
          <a:lstStyle/>
          <a:p>
            <a:pPr>
              <a:lnSpc>
                <a:spcPct val="130000"/>
              </a:lnSpc>
            </a:pPr>
            <a:r>
              <a:rPr lang="en-US" b="1" i="1" dirty="0" err="1">
                <a:solidFill>
                  <a:srgbClr val="FF0000"/>
                </a:solidFill>
                <a:latin typeface="Roboto" panose="02000000000000000000" pitchFamily="2" charset="0"/>
                <a:ea typeface="Roboto" panose="02000000000000000000" pitchFamily="2" charset="0"/>
              </a:rPr>
              <a:t>Avaiability</a:t>
            </a:r>
            <a:endParaRPr lang="en-US" b="1" i="1" dirty="0">
              <a:solidFill>
                <a:srgbClr val="FF0000"/>
              </a:solidFill>
              <a:latin typeface="Roboto" panose="02000000000000000000" pitchFamily="2" charset="0"/>
              <a:ea typeface="Roboto" panose="02000000000000000000" pitchFamily="2" charset="0"/>
            </a:endParaRPr>
          </a:p>
        </p:txBody>
      </p:sp>
      <p:sp>
        <p:nvSpPr>
          <p:cNvPr id="22" name="Rectangle 33">
            <a:extLst>
              <a:ext uri="{FF2B5EF4-FFF2-40B4-BE49-F238E27FC236}">
                <a16:creationId xmlns="" xmlns:a16="http://schemas.microsoft.com/office/drawing/2014/main" id="{D3F32EBB-7C7E-42E6-8030-E5C00C056438}"/>
              </a:ext>
            </a:extLst>
          </p:cNvPr>
          <p:cNvSpPr/>
          <p:nvPr/>
        </p:nvSpPr>
        <p:spPr>
          <a:xfrm>
            <a:off x="9971851" y="1664086"/>
            <a:ext cx="1900836" cy="775084"/>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Lack of concentration</a:t>
            </a:r>
          </a:p>
        </p:txBody>
      </p:sp>
    </p:spTree>
    <p:extLst>
      <p:ext uri="{BB962C8B-B14F-4D97-AF65-F5344CB8AC3E}">
        <p14:creationId xmlns:p14="http://schemas.microsoft.com/office/powerpoint/2010/main" val="194410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6" grpId="0"/>
      <p:bldP spid="20"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31</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Giuseppe </a:t>
            </a:r>
            <a:r>
              <a:rPr lang="en-US" sz="3600" b="1" dirty="0" err="1">
                <a:solidFill>
                  <a:schemeClr val="accent6">
                    <a:lumMod val="50000"/>
                  </a:schemeClr>
                </a:solidFill>
                <a:latin typeface="Roboto" panose="02000000000000000000" pitchFamily="2" charset="0"/>
                <a:ea typeface="Roboto" panose="02000000000000000000" pitchFamily="2" charset="0"/>
              </a:rPr>
              <a:t>Apuzzo</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2" name="Ovale 11"/>
          <p:cNvSpPr/>
          <p:nvPr/>
        </p:nvSpPr>
        <p:spPr>
          <a:xfrm>
            <a:off x="931610" y="2065994"/>
            <a:ext cx="3817360" cy="3412129"/>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ctangle 33"/>
          <p:cNvSpPr/>
          <p:nvPr/>
        </p:nvSpPr>
        <p:spPr>
          <a:xfrm>
            <a:off x="4038600" y="1187768"/>
            <a:ext cx="3901440" cy="740652"/>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4114800" cy="740652"/>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9</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7.3</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3</a:t>
            </a:r>
            <a:endParaRPr lang="en-US" sz="19900" b="1" i="1" dirty="0">
              <a:latin typeface="Roboto" panose="02000000000000000000" pitchFamily="2" charset="0"/>
              <a:ea typeface="Roboto" panose="02000000000000000000" pitchFamily="2" charset="0"/>
            </a:endParaRPr>
          </a:p>
        </p:txBody>
      </p:sp>
      <p:sp>
        <p:nvSpPr>
          <p:cNvPr id="13" name="Rectangle 33">
            <a:extLst>
              <a:ext uri="{FF2B5EF4-FFF2-40B4-BE49-F238E27FC236}">
                <a16:creationId xmlns="" xmlns:a16="http://schemas.microsoft.com/office/drawing/2014/main" id="{39352557-11E8-480B-844C-DC2E5F9F1535}"/>
              </a:ext>
            </a:extLst>
          </p:cNvPr>
          <p:cNvSpPr/>
          <p:nvPr/>
        </p:nvSpPr>
        <p:spPr>
          <a:xfrm>
            <a:off x="9971851" y="1150318"/>
            <a:ext cx="1900836" cy="452432"/>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Slow Quality</a:t>
            </a:r>
          </a:p>
        </p:txBody>
      </p:sp>
      <p:sp>
        <p:nvSpPr>
          <p:cNvPr id="16" name="Rectangle 33">
            <a:extLst>
              <a:ext uri="{FF2B5EF4-FFF2-40B4-BE49-F238E27FC236}">
                <a16:creationId xmlns="" xmlns:a16="http://schemas.microsoft.com/office/drawing/2014/main" id="{DF22C6E2-4CB8-4409-9FF9-8C7B46B76400}"/>
              </a:ext>
            </a:extLst>
          </p:cNvPr>
          <p:cNvSpPr/>
          <p:nvPr/>
        </p:nvSpPr>
        <p:spPr>
          <a:xfrm>
            <a:off x="9971851" y="1634802"/>
            <a:ext cx="1900836" cy="414985"/>
          </a:xfrm>
          <a:prstGeom prst="rect">
            <a:avLst/>
          </a:prstGeom>
        </p:spPr>
        <p:txBody>
          <a:bodyPr wrap="square">
            <a:spAutoFit/>
          </a:bodyPr>
          <a:lstStyle/>
          <a:p>
            <a:pPr>
              <a:lnSpc>
                <a:spcPct val="130000"/>
              </a:lnSpc>
            </a:pPr>
            <a:r>
              <a:rPr lang="en-US" b="1" i="1" dirty="0" err="1">
                <a:solidFill>
                  <a:srgbClr val="FF0000"/>
                </a:solidFill>
                <a:latin typeface="Roboto" panose="02000000000000000000" pitchFamily="2" charset="0"/>
                <a:ea typeface="Roboto" panose="02000000000000000000" pitchFamily="2" charset="0"/>
              </a:rPr>
              <a:t>Avaiability</a:t>
            </a:r>
            <a:endParaRPr lang="en-US" b="1" i="1" dirty="0">
              <a:solidFill>
                <a:srgbClr val="FF0000"/>
              </a:solidFill>
              <a:latin typeface="Roboto" panose="02000000000000000000" pitchFamily="2" charset="0"/>
              <a:ea typeface="Roboto" panose="02000000000000000000" pitchFamily="2" charset="0"/>
            </a:endParaRPr>
          </a:p>
        </p:txBody>
      </p:sp>
      <p:sp>
        <p:nvSpPr>
          <p:cNvPr id="18" name="Rectangle 33">
            <a:extLst>
              <a:ext uri="{FF2B5EF4-FFF2-40B4-BE49-F238E27FC236}">
                <a16:creationId xmlns="" xmlns:a16="http://schemas.microsoft.com/office/drawing/2014/main" id="{FCDE1FB4-347B-4A30-ADAE-3CA6A2CF2D21}"/>
              </a:ext>
            </a:extLst>
          </p:cNvPr>
          <p:cNvSpPr/>
          <p:nvPr/>
        </p:nvSpPr>
        <p:spPr>
          <a:xfrm>
            <a:off x="5128000" y="1150318"/>
            <a:ext cx="191142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Implementation</a:t>
            </a:r>
          </a:p>
        </p:txBody>
      </p:sp>
      <p:sp>
        <p:nvSpPr>
          <p:cNvPr id="20" name="Rectangle 33">
            <a:extLst>
              <a:ext uri="{FF2B5EF4-FFF2-40B4-BE49-F238E27FC236}">
                <a16:creationId xmlns="" xmlns:a16="http://schemas.microsoft.com/office/drawing/2014/main" id="{D5794BD8-4966-40A7-BA17-68B575EFFF24}"/>
              </a:ext>
            </a:extLst>
          </p:cNvPr>
          <p:cNvSpPr/>
          <p:nvPr/>
        </p:nvSpPr>
        <p:spPr>
          <a:xfrm>
            <a:off x="5128000" y="1602750"/>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Willpower</a:t>
            </a:r>
          </a:p>
        </p:txBody>
      </p:sp>
      <p:sp>
        <p:nvSpPr>
          <p:cNvPr id="23" name="Rectangle 33">
            <a:extLst>
              <a:ext uri="{FF2B5EF4-FFF2-40B4-BE49-F238E27FC236}">
                <a16:creationId xmlns="" xmlns:a16="http://schemas.microsoft.com/office/drawing/2014/main" id="{7226C303-A7CC-4C62-955A-E3766EAF05EF}"/>
              </a:ext>
            </a:extLst>
          </p:cNvPr>
          <p:cNvSpPr/>
          <p:nvPr/>
        </p:nvSpPr>
        <p:spPr>
          <a:xfrm>
            <a:off x="9971851" y="2150878"/>
            <a:ext cx="1900836"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Git Conflict</a:t>
            </a:r>
          </a:p>
        </p:txBody>
      </p:sp>
    </p:spTree>
    <p:extLst>
      <p:ext uri="{BB962C8B-B14F-4D97-AF65-F5344CB8AC3E}">
        <p14:creationId xmlns:p14="http://schemas.microsoft.com/office/powerpoint/2010/main" val="6508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1+#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6" grpId="0"/>
      <p:bldP spid="18" grpId="0"/>
      <p:bldP spid="20"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32</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Giuseppe </a:t>
            </a:r>
            <a:r>
              <a:rPr lang="en-US" sz="3600" b="1" dirty="0" err="1">
                <a:solidFill>
                  <a:schemeClr val="accent6">
                    <a:lumMod val="50000"/>
                  </a:schemeClr>
                </a:solidFill>
                <a:latin typeface="Roboto" panose="02000000000000000000" pitchFamily="2" charset="0"/>
                <a:ea typeface="Roboto" panose="02000000000000000000" pitchFamily="2" charset="0"/>
              </a:rPr>
              <a:t>D’Ambrosio</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2" name="Ovale 11"/>
          <p:cNvSpPr/>
          <p:nvPr/>
        </p:nvSpPr>
        <p:spPr>
          <a:xfrm>
            <a:off x="931610" y="2065994"/>
            <a:ext cx="3817360" cy="3412129"/>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ctangle 33"/>
          <p:cNvSpPr/>
          <p:nvPr/>
        </p:nvSpPr>
        <p:spPr>
          <a:xfrm>
            <a:off x="4038600" y="1187768"/>
            <a:ext cx="3901440" cy="740652"/>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4114800" cy="740652"/>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8</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7.2</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3</a:t>
            </a:r>
            <a:endParaRPr lang="en-US" sz="19900" b="1" i="1" dirty="0">
              <a:latin typeface="Roboto" panose="02000000000000000000" pitchFamily="2" charset="0"/>
              <a:ea typeface="Roboto" panose="02000000000000000000" pitchFamily="2" charset="0"/>
            </a:endParaRPr>
          </a:p>
        </p:txBody>
      </p:sp>
      <p:sp>
        <p:nvSpPr>
          <p:cNvPr id="13" name="Rectangle 33">
            <a:extLst>
              <a:ext uri="{FF2B5EF4-FFF2-40B4-BE49-F238E27FC236}">
                <a16:creationId xmlns="" xmlns:a16="http://schemas.microsoft.com/office/drawing/2014/main" id="{9773DDA0-7E53-496B-AFA8-C52533A9E940}"/>
              </a:ext>
            </a:extLst>
          </p:cNvPr>
          <p:cNvSpPr/>
          <p:nvPr/>
        </p:nvSpPr>
        <p:spPr>
          <a:xfrm>
            <a:off x="5128000" y="1150318"/>
            <a:ext cx="191142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Documentation</a:t>
            </a:r>
          </a:p>
        </p:txBody>
      </p:sp>
      <p:sp>
        <p:nvSpPr>
          <p:cNvPr id="16" name="Rectangle 33">
            <a:extLst>
              <a:ext uri="{FF2B5EF4-FFF2-40B4-BE49-F238E27FC236}">
                <a16:creationId xmlns="" xmlns:a16="http://schemas.microsoft.com/office/drawing/2014/main" id="{50514F4A-C32F-418A-8CF5-A3173B8B686E}"/>
              </a:ext>
            </a:extLst>
          </p:cNvPr>
          <p:cNvSpPr/>
          <p:nvPr/>
        </p:nvSpPr>
        <p:spPr>
          <a:xfrm>
            <a:off x="5128000" y="1602750"/>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Proactivity</a:t>
            </a:r>
          </a:p>
        </p:txBody>
      </p:sp>
      <p:sp>
        <p:nvSpPr>
          <p:cNvPr id="18" name="Rectangle 33">
            <a:extLst>
              <a:ext uri="{FF2B5EF4-FFF2-40B4-BE49-F238E27FC236}">
                <a16:creationId xmlns="" xmlns:a16="http://schemas.microsoft.com/office/drawing/2014/main" id="{9E632DEF-AB9C-45E9-9DE3-C6B27B6E6E97}"/>
              </a:ext>
            </a:extLst>
          </p:cNvPr>
          <p:cNvSpPr/>
          <p:nvPr/>
        </p:nvSpPr>
        <p:spPr>
          <a:xfrm>
            <a:off x="9971851" y="1150318"/>
            <a:ext cx="1900836"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Implementation</a:t>
            </a:r>
          </a:p>
        </p:txBody>
      </p:sp>
      <p:sp>
        <p:nvSpPr>
          <p:cNvPr id="20" name="Rectangle 33">
            <a:extLst>
              <a:ext uri="{FF2B5EF4-FFF2-40B4-BE49-F238E27FC236}">
                <a16:creationId xmlns="" xmlns:a16="http://schemas.microsoft.com/office/drawing/2014/main" id="{1A38566D-480A-46FA-8E0B-F27D92F2ECB6}"/>
              </a:ext>
            </a:extLst>
          </p:cNvPr>
          <p:cNvSpPr/>
          <p:nvPr/>
        </p:nvSpPr>
        <p:spPr>
          <a:xfrm>
            <a:off x="9971851" y="1636334"/>
            <a:ext cx="1900836" cy="414985"/>
          </a:xfrm>
          <a:prstGeom prst="rect">
            <a:avLst/>
          </a:prstGeom>
        </p:spPr>
        <p:txBody>
          <a:bodyPr wrap="square">
            <a:spAutoFit/>
          </a:bodyPr>
          <a:lstStyle/>
          <a:p>
            <a:pPr>
              <a:lnSpc>
                <a:spcPct val="130000"/>
              </a:lnSpc>
            </a:pPr>
            <a:r>
              <a:rPr lang="en-US" b="1" i="1" dirty="0" err="1">
                <a:solidFill>
                  <a:srgbClr val="FF0000"/>
                </a:solidFill>
                <a:latin typeface="Roboto" panose="02000000000000000000" pitchFamily="2" charset="0"/>
                <a:ea typeface="Roboto" panose="02000000000000000000" pitchFamily="2" charset="0"/>
              </a:rPr>
              <a:t>Avaiability</a:t>
            </a:r>
            <a:endParaRPr lang="en-US" b="1" i="1" dirty="0">
              <a:solidFill>
                <a:srgbClr val="FF0000"/>
              </a:solidFill>
              <a:latin typeface="Roboto" panose="02000000000000000000" pitchFamily="2" charset="0"/>
              <a:ea typeface="Roboto" panose="02000000000000000000" pitchFamily="2" charset="0"/>
            </a:endParaRPr>
          </a:p>
        </p:txBody>
      </p:sp>
      <p:sp>
        <p:nvSpPr>
          <p:cNvPr id="22" name="Rectangle 33">
            <a:extLst>
              <a:ext uri="{FF2B5EF4-FFF2-40B4-BE49-F238E27FC236}">
                <a16:creationId xmlns="" xmlns:a16="http://schemas.microsoft.com/office/drawing/2014/main" id="{478A4D54-5D61-4238-A6CA-97EED600E001}"/>
              </a:ext>
            </a:extLst>
          </p:cNvPr>
          <p:cNvSpPr/>
          <p:nvPr/>
        </p:nvSpPr>
        <p:spPr>
          <a:xfrm>
            <a:off x="9971851" y="2150878"/>
            <a:ext cx="1900836" cy="414985"/>
          </a:xfrm>
          <a:prstGeom prst="rect">
            <a:avLst/>
          </a:prstGeom>
        </p:spPr>
        <p:txBody>
          <a:bodyPr wrap="square">
            <a:spAutoFit/>
          </a:bodyPr>
          <a:lstStyle/>
          <a:p>
            <a:pPr>
              <a:lnSpc>
                <a:spcPct val="130000"/>
              </a:lnSpc>
            </a:pPr>
            <a:r>
              <a:rPr lang="en-US" b="1" i="1" dirty="0" err="1">
                <a:solidFill>
                  <a:srgbClr val="FF0000"/>
                </a:solidFill>
                <a:latin typeface="Roboto" panose="02000000000000000000" pitchFamily="2" charset="0"/>
                <a:ea typeface="Roboto" panose="02000000000000000000" pitchFamily="2" charset="0"/>
              </a:rPr>
              <a:t>TeamWork</a:t>
            </a:r>
            <a:endParaRPr lang="en-US" b="1" i="1" dirty="0">
              <a:solidFill>
                <a:srgbClr val="FF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602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6" grpId="0"/>
      <p:bldP spid="18" grpId="0"/>
      <p:bldP spid="20"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33</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Giuseppe Del </a:t>
            </a:r>
            <a:r>
              <a:rPr lang="en-US" sz="3600" b="1" dirty="0" err="1">
                <a:solidFill>
                  <a:schemeClr val="accent6">
                    <a:lumMod val="50000"/>
                  </a:schemeClr>
                </a:solidFill>
                <a:latin typeface="Roboto" panose="02000000000000000000" pitchFamily="2" charset="0"/>
                <a:ea typeface="Roboto" panose="02000000000000000000" pitchFamily="2" charset="0"/>
              </a:rPr>
              <a:t>Gaudio</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2" name="Ovale 11"/>
          <p:cNvSpPr/>
          <p:nvPr/>
        </p:nvSpPr>
        <p:spPr>
          <a:xfrm>
            <a:off x="931610" y="2065994"/>
            <a:ext cx="3817360" cy="3412129"/>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ctangle 33"/>
          <p:cNvSpPr/>
          <p:nvPr/>
        </p:nvSpPr>
        <p:spPr>
          <a:xfrm>
            <a:off x="4038600" y="1187768"/>
            <a:ext cx="3901440" cy="740652"/>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4114800" cy="740652"/>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6</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9.3</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4</a:t>
            </a:r>
            <a:endParaRPr lang="en-US" sz="19900" b="1" i="1" dirty="0">
              <a:latin typeface="Roboto" panose="02000000000000000000" pitchFamily="2" charset="0"/>
              <a:ea typeface="Roboto" panose="02000000000000000000" pitchFamily="2" charset="0"/>
            </a:endParaRPr>
          </a:p>
        </p:txBody>
      </p:sp>
      <p:sp>
        <p:nvSpPr>
          <p:cNvPr id="13" name="Rectangle 33">
            <a:extLst>
              <a:ext uri="{FF2B5EF4-FFF2-40B4-BE49-F238E27FC236}">
                <a16:creationId xmlns="" xmlns:a16="http://schemas.microsoft.com/office/drawing/2014/main" id="{8E15E5E5-4C75-42FD-808F-1264F9D3C488}"/>
              </a:ext>
            </a:extLst>
          </p:cNvPr>
          <p:cNvSpPr/>
          <p:nvPr/>
        </p:nvSpPr>
        <p:spPr>
          <a:xfrm>
            <a:off x="5327328" y="808722"/>
            <a:ext cx="191142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Implementation</a:t>
            </a:r>
          </a:p>
        </p:txBody>
      </p:sp>
      <p:sp>
        <p:nvSpPr>
          <p:cNvPr id="16" name="Rectangle 33">
            <a:extLst>
              <a:ext uri="{FF2B5EF4-FFF2-40B4-BE49-F238E27FC236}">
                <a16:creationId xmlns="" xmlns:a16="http://schemas.microsoft.com/office/drawing/2014/main" id="{D3367CA6-585E-4A97-B669-5EC7FF896E02}"/>
              </a:ext>
            </a:extLst>
          </p:cNvPr>
          <p:cNvSpPr/>
          <p:nvPr/>
        </p:nvSpPr>
        <p:spPr>
          <a:xfrm>
            <a:off x="5327328" y="1261154"/>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Willpower</a:t>
            </a:r>
          </a:p>
        </p:txBody>
      </p:sp>
      <p:sp>
        <p:nvSpPr>
          <p:cNvPr id="18" name="Rectangle 33">
            <a:extLst>
              <a:ext uri="{FF2B5EF4-FFF2-40B4-BE49-F238E27FC236}">
                <a16:creationId xmlns="" xmlns:a16="http://schemas.microsoft.com/office/drawing/2014/main" id="{E8E3CBEC-547A-4BF8-8036-F89EF49DCB34}"/>
              </a:ext>
            </a:extLst>
          </p:cNvPr>
          <p:cNvSpPr/>
          <p:nvPr/>
        </p:nvSpPr>
        <p:spPr>
          <a:xfrm>
            <a:off x="5327328" y="1700256"/>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Documentation</a:t>
            </a:r>
          </a:p>
        </p:txBody>
      </p:sp>
      <p:sp>
        <p:nvSpPr>
          <p:cNvPr id="20" name="Rectangle 33">
            <a:extLst>
              <a:ext uri="{FF2B5EF4-FFF2-40B4-BE49-F238E27FC236}">
                <a16:creationId xmlns="" xmlns:a16="http://schemas.microsoft.com/office/drawing/2014/main" id="{1DE1C19C-4F35-4D39-83A9-3FFD7522B884}"/>
              </a:ext>
            </a:extLst>
          </p:cNvPr>
          <p:cNvSpPr/>
          <p:nvPr/>
        </p:nvSpPr>
        <p:spPr>
          <a:xfrm>
            <a:off x="5327327" y="2148364"/>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Proactivity</a:t>
            </a: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 xmlns:a16="http://schemas.microsoft.com/office/drawing/2014/main" id="{003AACA6-2B32-4394-ADE3-4623A3F28B19}"/>
                  </a:ext>
                </a:extLst>
              </p:cNvPr>
              <p:cNvSpPr txBox="1"/>
              <p:nvPr/>
            </p:nvSpPr>
            <p:spPr>
              <a:xfrm>
                <a:off x="9898120" y="1312867"/>
                <a:ext cx="9709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smtClean="0">
                          <a:solidFill>
                            <a:srgbClr val="FF0000"/>
                          </a:solidFill>
                          <a:latin typeface="Cambria Math" panose="02040503050406030204" pitchFamily="18" charset="0"/>
                        </a:rPr>
                        <m:t>∅</m:t>
                      </m:r>
                    </m:oMath>
                  </m:oMathPara>
                </a14:m>
                <a:endParaRPr lang="it-IT" sz="4000" dirty="0">
                  <a:solidFill>
                    <a:srgbClr val="FF0000"/>
                  </a:solidFill>
                </a:endParaRPr>
              </a:p>
            </p:txBody>
          </p:sp>
        </mc:Choice>
        <mc:Fallback xmlns="">
          <p:sp>
            <p:nvSpPr>
              <p:cNvPr id="4" name="CasellaDiTesto 3">
                <a:extLst>
                  <a:ext uri="{FF2B5EF4-FFF2-40B4-BE49-F238E27FC236}">
                    <a16:creationId xmlns:a16="http://schemas.microsoft.com/office/drawing/2014/main" id="{003AACA6-2B32-4394-ADE3-4623A3F28B19}"/>
                  </a:ext>
                </a:extLst>
              </p:cNvPr>
              <p:cNvSpPr txBox="1">
                <a:spLocks noRot="1" noChangeAspect="1" noMove="1" noResize="1" noEditPoints="1" noAdjustHandles="1" noChangeArrowheads="1" noChangeShapeType="1" noTextEdit="1"/>
              </p:cNvSpPr>
              <p:nvPr/>
            </p:nvSpPr>
            <p:spPr>
              <a:xfrm>
                <a:off x="9898120" y="1312867"/>
                <a:ext cx="970990" cy="615553"/>
              </a:xfrm>
              <a:prstGeom prst="rect">
                <a:avLst/>
              </a:prstGeom>
              <a:blipFill>
                <a:blip r:embed="rId3"/>
                <a:stretch>
                  <a:fillRect/>
                </a:stretch>
              </a:blipFill>
            </p:spPr>
            <p:txBody>
              <a:bodyPr/>
              <a:lstStyle/>
              <a:p>
                <a:r>
                  <a:rPr lang="it-IT">
                    <a:noFill/>
                  </a:rPr>
                  <a:t> </a:t>
                </a:r>
              </a:p>
            </p:txBody>
          </p:sp>
        </mc:Fallback>
      </mc:AlternateContent>
      <p:sp>
        <p:nvSpPr>
          <p:cNvPr id="25" name="Rectangle 33">
            <a:extLst>
              <a:ext uri="{FF2B5EF4-FFF2-40B4-BE49-F238E27FC236}">
                <a16:creationId xmlns="" xmlns:a16="http://schemas.microsoft.com/office/drawing/2014/main" id="{6778DA13-61CB-4A5C-A296-4144447D4E4D}"/>
              </a:ext>
            </a:extLst>
          </p:cNvPr>
          <p:cNvSpPr/>
          <p:nvPr/>
        </p:nvSpPr>
        <p:spPr>
          <a:xfrm>
            <a:off x="5327326" y="356290"/>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Quality</a:t>
            </a:r>
          </a:p>
        </p:txBody>
      </p:sp>
    </p:spTree>
    <p:extLst>
      <p:ext uri="{BB962C8B-B14F-4D97-AF65-F5344CB8AC3E}">
        <p14:creationId xmlns:p14="http://schemas.microsoft.com/office/powerpoint/2010/main" val="78002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1000" fill="hold"/>
                                        <p:tgtEl>
                                          <p:spTgt spid="4"/>
                                        </p:tgtEl>
                                        <p:attrNameLst>
                                          <p:attrName>ppt_w</p:attrName>
                                        </p:attrNameLst>
                                      </p:cBhvr>
                                      <p:tavLst>
                                        <p:tav tm="0">
                                          <p:val>
                                            <p:fltVal val="0"/>
                                          </p:val>
                                        </p:tav>
                                        <p:tav tm="100000">
                                          <p:val>
                                            <p:strVal val="#ppt_w"/>
                                          </p:val>
                                        </p:tav>
                                      </p:tavLst>
                                    </p:anim>
                                    <p:anim calcmode="lin" valueType="num">
                                      <p:cBhvr>
                                        <p:cTn id="38" dur="1000" fill="hold"/>
                                        <p:tgtEl>
                                          <p:spTgt spid="4"/>
                                        </p:tgtEl>
                                        <p:attrNameLst>
                                          <p:attrName>ppt_h</p:attrName>
                                        </p:attrNameLst>
                                      </p:cBhvr>
                                      <p:tavLst>
                                        <p:tav tm="0">
                                          <p:val>
                                            <p:fltVal val="0"/>
                                          </p:val>
                                        </p:tav>
                                        <p:tav tm="100000">
                                          <p:val>
                                            <p:strVal val="#ppt_h"/>
                                          </p:val>
                                        </p:tav>
                                      </p:tavLst>
                                    </p:anim>
                                    <p:anim calcmode="lin" valueType="num">
                                      <p:cBhvr>
                                        <p:cTn id="39" dur="1000" fill="hold"/>
                                        <p:tgtEl>
                                          <p:spTgt spid="4"/>
                                        </p:tgtEl>
                                        <p:attrNameLst>
                                          <p:attrName>style.rotation</p:attrName>
                                        </p:attrNameLst>
                                      </p:cBhvr>
                                      <p:tavLst>
                                        <p:tav tm="0">
                                          <p:val>
                                            <p:fltVal val="90"/>
                                          </p:val>
                                        </p:tav>
                                        <p:tav tm="100000">
                                          <p:val>
                                            <p:fltVal val="0"/>
                                          </p:val>
                                        </p:tav>
                                      </p:tavLst>
                                    </p:anim>
                                    <p:animEffect transition="in" filter="fade">
                                      <p:cBhvr>
                                        <p:cTn id="40" dur="1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80">
                                          <p:stCondLst>
                                            <p:cond delay="0"/>
                                          </p:stCondLst>
                                        </p:cTn>
                                        <p:tgtEl>
                                          <p:spTgt spid="21"/>
                                        </p:tgtEl>
                                      </p:cBhvr>
                                    </p:animEffect>
                                    <p:anim calcmode="lin" valueType="num">
                                      <p:cBhvr>
                                        <p:cTn id="46"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51" dur="26">
                                          <p:stCondLst>
                                            <p:cond delay="650"/>
                                          </p:stCondLst>
                                        </p:cTn>
                                        <p:tgtEl>
                                          <p:spTgt spid="21"/>
                                        </p:tgtEl>
                                      </p:cBhvr>
                                      <p:to x="100000" y="60000"/>
                                    </p:animScale>
                                    <p:animScale>
                                      <p:cBhvr>
                                        <p:cTn id="52" dur="166" decel="50000">
                                          <p:stCondLst>
                                            <p:cond delay="676"/>
                                          </p:stCondLst>
                                        </p:cTn>
                                        <p:tgtEl>
                                          <p:spTgt spid="21"/>
                                        </p:tgtEl>
                                      </p:cBhvr>
                                      <p:to x="100000" y="100000"/>
                                    </p:animScale>
                                    <p:animScale>
                                      <p:cBhvr>
                                        <p:cTn id="53" dur="26">
                                          <p:stCondLst>
                                            <p:cond delay="1312"/>
                                          </p:stCondLst>
                                        </p:cTn>
                                        <p:tgtEl>
                                          <p:spTgt spid="21"/>
                                        </p:tgtEl>
                                      </p:cBhvr>
                                      <p:to x="100000" y="80000"/>
                                    </p:animScale>
                                    <p:animScale>
                                      <p:cBhvr>
                                        <p:cTn id="54" dur="166" decel="50000">
                                          <p:stCondLst>
                                            <p:cond delay="1338"/>
                                          </p:stCondLst>
                                        </p:cTn>
                                        <p:tgtEl>
                                          <p:spTgt spid="21"/>
                                        </p:tgtEl>
                                      </p:cBhvr>
                                      <p:to x="100000" y="100000"/>
                                    </p:animScale>
                                    <p:animScale>
                                      <p:cBhvr>
                                        <p:cTn id="55" dur="26">
                                          <p:stCondLst>
                                            <p:cond delay="1642"/>
                                          </p:stCondLst>
                                        </p:cTn>
                                        <p:tgtEl>
                                          <p:spTgt spid="21"/>
                                        </p:tgtEl>
                                      </p:cBhvr>
                                      <p:to x="100000" y="90000"/>
                                    </p:animScale>
                                    <p:animScale>
                                      <p:cBhvr>
                                        <p:cTn id="56" dur="166" decel="50000">
                                          <p:stCondLst>
                                            <p:cond delay="1668"/>
                                          </p:stCondLst>
                                        </p:cTn>
                                        <p:tgtEl>
                                          <p:spTgt spid="21"/>
                                        </p:tgtEl>
                                      </p:cBhvr>
                                      <p:to x="100000" y="100000"/>
                                    </p:animScale>
                                    <p:animScale>
                                      <p:cBhvr>
                                        <p:cTn id="57" dur="26">
                                          <p:stCondLst>
                                            <p:cond delay="1808"/>
                                          </p:stCondLst>
                                        </p:cTn>
                                        <p:tgtEl>
                                          <p:spTgt spid="21"/>
                                        </p:tgtEl>
                                      </p:cBhvr>
                                      <p:to x="100000" y="95000"/>
                                    </p:animScale>
                                    <p:animScale>
                                      <p:cBhvr>
                                        <p:cTn id="58"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6" grpId="0"/>
      <p:bldP spid="18" grpId="0"/>
      <p:bldP spid="20" grpId="0"/>
      <p:bldP spid="4"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34</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err="1">
                <a:solidFill>
                  <a:schemeClr val="accent6">
                    <a:lumMod val="50000"/>
                  </a:schemeClr>
                </a:solidFill>
                <a:latin typeface="Roboto" panose="02000000000000000000" pitchFamily="2" charset="0"/>
                <a:ea typeface="Roboto" panose="02000000000000000000" pitchFamily="2" charset="0"/>
              </a:rPr>
              <a:t>Gianluca</a:t>
            </a:r>
            <a:r>
              <a:rPr lang="en-US" sz="3600" b="1" dirty="0">
                <a:solidFill>
                  <a:schemeClr val="accent6">
                    <a:lumMod val="50000"/>
                  </a:schemeClr>
                </a:solidFill>
                <a:latin typeface="Roboto" panose="02000000000000000000" pitchFamily="2" charset="0"/>
                <a:ea typeface="Roboto" panose="02000000000000000000" pitchFamily="2" charset="0"/>
              </a:rPr>
              <a:t> Villani</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2" name="Ovale 11"/>
          <p:cNvSpPr/>
          <p:nvPr/>
        </p:nvSpPr>
        <p:spPr>
          <a:xfrm>
            <a:off x="931610" y="2065994"/>
            <a:ext cx="3817360" cy="3412129"/>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ctangle 33"/>
          <p:cNvSpPr/>
          <p:nvPr/>
        </p:nvSpPr>
        <p:spPr>
          <a:xfrm>
            <a:off x="4038600" y="1187768"/>
            <a:ext cx="3901440" cy="740652"/>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4114800" cy="740652"/>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7</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6.4</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2</a:t>
            </a:r>
            <a:endParaRPr lang="en-US" sz="19900" b="1" i="1" dirty="0">
              <a:latin typeface="Roboto" panose="02000000000000000000" pitchFamily="2" charset="0"/>
              <a:ea typeface="Roboto" panose="02000000000000000000" pitchFamily="2" charset="0"/>
            </a:endParaRPr>
          </a:p>
        </p:txBody>
      </p:sp>
      <p:sp>
        <p:nvSpPr>
          <p:cNvPr id="13" name="Rectangle 33">
            <a:extLst>
              <a:ext uri="{FF2B5EF4-FFF2-40B4-BE49-F238E27FC236}">
                <a16:creationId xmlns="" xmlns:a16="http://schemas.microsoft.com/office/drawing/2014/main" id="{B1D196C9-239F-42B1-9A53-266C68A12B3E}"/>
              </a:ext>
            </a:extLst>
          </p:cNvPr>
          <p:cNvSpPr/>
          <p:nvPr/>
        </p:nvSpPr>
        <p:spPr>
          <a:xfrm>
            <a:off x="10007513" y="868551"/>
            <a:ext cx="1900836"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Quality</a:t>
            </a:r>
          </a:p>
        </p:txBody>
      </p:sp>
      <p:sp>
        <p:nvSpPr>
          <p:cNvPr id="16" name="Rectangle 33">
            <a:extLst>
              <a:ext uri="{FF2B5EF4-FFF2-40B4-BE49-F238E27FC236}">
                <a16:creationId xmlns="" xmlns:a16="http://schemas.microsoft.com/office/drawing/2014/main" id="{7E6E19F5-75A8-4559-9F4B-178C0B20AC75}"/>
              </a:ext>
            </a:extLst>
          </p:cNvPr>
          <p:cNvSpPr/>
          <p:nvPr/>
        </p:nvSpPr>
        <p:spPr>
          <a:xfrm>
            <a:off x="10007513" y="1353035"/>
            <a:ext cx="1900836" cy="414985"/>
          </a:xfrm>
          <a:prstGeom prst="rect">
            <a:avLst/>
          </a:prstGeom>
        </p:spPr>
        <p:txBody>
          <a:bodyPr wrap="square">
            <a:spAutoFit/>
          </a:bodyPr>
          <a:lstStyle/>
          <a:p>
            <a:pPr>
              <a:lnSpc>
                <a:spcPct val="130000"/>
              </a:lnSpc>
            </a:pPr>
            <a:r>
              <a:rPr lang="en-US" b="1" i="1" dirty="0" err="1">
                <a:solidFill>
                  <a:srgbClr val="FF0000"/>
                </a:solidFill>
                <a:latin typeface="Roboto" panose="02000000000000000000" pitchFamily="2" charset="0"/>
                <a:ea typeface="Roboto" panose="02000000000000000000" pitchFamily="2" charset="0"/>
              </a:rPr>
              <a:t>Avaiability</a:t>
            </a:r>
            <a:endParaRPr lang="en-US" b="1" i="1" dirty="0">
              <a:solidFill>
                <a:srgbClr val="FF0000"/>
              </a:solidFill>
              <a:latin typeface="Roboto" panose="02000000000000000000" pitchFamily="2" charset="0"/>
              <a:ea typeface="Roboto" panose="02000000000000000000" pitchFamily="2" charset="0"/>
            </a:endParaRPr>
          </a:p>
        </p:txBody>
      </p:sp>
      <p:sp>
        <p:nvSpPr>
          <p:cNvPr id="18" name="Rectangle 33">
            <a:extLst>
              <a:ext uri="{FF2B5EF4-FFF2-40B4-BE49-F238E27FC236}">
                <a16:creationId xmlns="" xmlns:a16="http://schemas.microsoft.com/office/drawing/2014/main" id="{B55C710B-DBCD-4C2D-9307-5C42C0B69007}"/>
              </a:ext>
            </a:extLst>
          </p:cNvPr>
          <p:cNvSpPr/>
          <p:nvPr/>
        </p:nvSpPr>
        <p:spPr>
          <a:xfrm>
            <a:off x="10007513" y="1869111"/>
            <a:ext cx="1900836" cy="414985"/>
          </a:xfrm>
          <a:prstGeom prst="rect">
            <a:avLst/>
          </a:prstGeom>
        </p:spPr>
        <p:txBody>
          <a:bodyPr wrap="square">
            <a:spAutoFit/>
          </a:bodyPr>
          <a:lstStyle/>
          <a:p>
            <a:pPr>
              <a:lnSpc>
                <a:spcPct val="130000"/>
              </a:lnSpc>
            </a:pPr>
            <a:endParaRPr lang="en-US" b="1" i="1" dirty="0">
              <a:solidFill>
                <a:srgbClr val="FF0000"/>
              </a:solidFill>
              <a:latin typeface="Roboto" panose="02000000000000000000" pitchFamily="2" charset="0"/>
              <a:ea typeface="Roboto" panose="02000000000000000000" pitchFamily="2" charset="0"/>
            </a:endParaRPr>
          </a:p>
        </p:txBody>
      </p:sp>
      <p:sp>
        <p:nvSpPr>
          <p:cNvPr id="20" name="Rectangle 33">
            <a:extLst>
              <a:ext uri="{FF2B5EF4-FFF2-40B4-BE49-F238E27FC236}">
                <a16:creationId xmlns="" xmlns:a16="http://schemas.microsoft.com/office/drawing/2014/main" id="{605F849A-0874-47D6-AAD4-75073060B2B3}"/>
              </a:ext>
            </a:extLst>
          </p:cNvPr>
          <p:cNvSpPr/>
          <p:nvPr/>
        </p:nvSpPr>
        <p:spPr>
          <a:xfrm>
            <a:off x="10007513" y="2320791"/>
            <a:ext cx="1900836"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Implementation</a:t>
            </a:r>
          </a:p>
        </p:txBody>
      </p:sp>
      <p:sp>
        <p:nvSpPr>
          <p:cNvPr id="23" name="Rectangle 33">
            <a:extLst>
              <a:ext uri="{FF2B5EF4-FFF2-40B4-BE49-F238E27FC236}">
                <a16:creationId xmlns="" xmlns:a16="http://schemas.microsoft.com/office/drawing/2014/main" id="{F1033BB7-0A12-45B3-B60E-F68E2283FCA0}"/>
              </a:ext>
            </a:extLst>
          </p:cNvPr>
          <p:cNvSpPr/>
          <p:nvPr/>
        </p:nvSpPr>
        <p:spPr>
          <a:xfrm>
            <a:off x="10007513" y="1857957"/>
            <a:ext cx="1900836"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Teamwork</a:t>
            </a:r>
          </a:p>
        </p:txBody>
      </p:sp>
      <p:sp>
        <p:nvSpPr>
          <p:cNvPr id="24" name="Rectangle 33">
            <a:extLst>
              <a:ext uri="{FF2B5EF4-FFF2-40B4-BE49-F238E27FC236}">
                <a16:creationId xmlns="" xmlns:a16="http://schemas.microsoft.com/office/drawing/2014/main" id="{B9204011-A46F-4672-B19E-F321C15D06CB}"/>
              </a:ext>
            </a:extLst>
          </p:cNvPr>
          <p:cNvSpPr/>
          <p:nvPr/>
        </p:nvSpPr>
        <p:spPr>
          <a:xfrm>
            <a:off x="5128000" y="1397627"/>
            <a:ext cx="191142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Documentation</a:t>
            </a:r>
          </a:p>
        </p:txBody>
      </p:sp>
    </p:spTree>
    <p:extLst>
      <p:ext uri="{BB962C8B-B14F-4D97-AF65-F5344CB8AC3E}">
        <p14:creationId xmlns:p14="http://schemas.microsoft.com/office/powerpoint/2010/main" val="163609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1+#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000"/>
                                        <p:tgtEl>
                                          <p:spTgt spid="21"/>
                                        </p:tgtEl>
                                      </p:cBhvr>
                                    </p:animEffect>
                                    <p:anim calcmode="lin" valueType="num">
                                      <p:cBhvr>
                                        <p:cTn id="38" dur="2000" fill="hold"/>
                                        <p:tgtEl>
                                          <p:spTgt spid="21"/>
                                        </p:tgtEl>
                                        <p:attrNameLst>
                                          <p:attrName>ppt_w</p:attrName>
                                        </p:attrNameLst>
                                      </p:cBhvr>
                                      <p:tavLst>
                                        <p:tav tm="0" fmla="#ppt_w*sin(2.5*pi*$)">
                                          <p:val>
                                            <p:fltVal val="0"/>
                                          </p:val>
                                        </p:tav>
                                        <p:tav tm="100000">
                                          <p:val>
                                            <p:fltVal val="1"/>
                                          </p:val>
                                        </p:tav>
                                      </p:tavLst>
                                    </p:anim>
                                    <p:anim calcmode="lin" valueType="num">
                                      <p:cBhvr>
                                        <p:cTn id="39" dur="20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6" grpId="0"/>
      <p:bldP spid="20"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35</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Luca </a:t>
            </a:r>
            <a:r>
              <a:rPr lang="en-US" sz="3600" b="1" dirty="0" err="1">
                <a:solidFill>
                  <a:schemeClr val="accent6">
                    <a:lumMod val="50000"/>
                  </a:schemeClr>
                </a:solidFill>
                <a:latin typeface="Roboto" panose="02000000000000000000" pitchFamily="2" charset="0"/>
                <a:ea typeface="Roboto" panose="02000000000000000000" pitchFamily="2" charset="0"/>
              </a:rPr>
              <a:t>Strefezza</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2" name="Ovale 11"/>
          <p:cNvSpPr/>
          <p:nvPr/>
        </p:nvSpPr>
        <p:spPr>
          <a:xfrm>
            <a:off x="931610" y="2065994"/>
            <a:ext cx="3817360" cy="3412129"/>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ctangle 33"/>
          <p:cNvSpPr/>
          <p:nvPr/>
        </p:nvSpPr>
        <p:spPr>
          <a:xfrm>
            <a:off x="4038600" y="1187768"/>
            <a:ext cx="3901440" cy="740652"/>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4114800" cy="740652"/>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10</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9.4</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4</a:t>
            </a:r>
            <a:endParaRPr lang="en-US" sz="19900" b="1" i="1" dirty="0">
              <a:latin typeface="Roboto" panose="02000000000000000000" pitchFamily="2" charset="0"/>
              <a:ea typeface="Roboto" panose="02000000000000000000" pitchFamily="2" charset="0"/>
            </a:endParaRPr>
          </a:p>
        </p:txBody>
      </p:sp>
      <p:sp>
        <p:nvSpPr>
          <p:cNvPr id="13" name="Rectangle 33">
            <a:extLst>
              <a:ext uri="{FF2B5EF4-FFF2-40B4-BE49-F238E27FC236}">
                <a16:creationId xmlns="" xmlns:a16="http://schemas.microsoft.com/office/drawing/2014/main" id="{8CE580E4-9F01-4A57-804E-7AAF2D94A820}"/>
              </a:ext>
            </a:extLst>
          </p:cNvPr>
          <p:cNvSpPr/>
          <p:nvPr/>
        </p:nvSpPr>
        <p:spPr>
          <a:xfrm>
            <a:off x="5128000" y="815627"/>
            <a:ext cx="191142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Implementation</a:t>
            </a:r>
          </a:p>
        </p:txBody>
      </p:sp>
      <p:sp>
        <p:nvSpPr>
          <p:cNvPr id="16" name="Rectangle 33">
            <a:extLst>
              <a:ext uri="{FF2B5EF4-FFF2-40B4-BE49-F238E27FC236}">
                <a16:creationId xmlns="" xmlns:a16="http://schemas.microsoft.com/office/drawing/2014/main" id="{8D3AE896-FC66-4A66-8C77-D651A18044DE}"/>
              </a:ext>
            </a:extLst>
          </p:cNvPr>
          <p:cNvSpPr/>
          <p:nvPr/>
        </p:nvSpPr>
        <p:spPr>
          <a:xfrm>
            <a:off x="5128000" y="1268059"/>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Willpower</a:t>
            </a:r>
          </a:p>
        </p:txBody>
      </p:sp>
      <p:sp>
        <p:nvSpPr>
          <p:cNvPr id="18" name="Rectangle 33">
            <a:extLst>
              <a:ext uri="{FF2B5EF4-FFF2-40B4-BE49-F238E27FC236}">
                <a16:creationId xmlns="" xmlns:a16="http://schemas.microsoft.com/office/drawing/2014/main" id="{2632D09D-DC55-4920-A1A8-A38ABF72953D}"/>
              </a:ext>
            </a:extLst>
          </p:cNvPr>
          <p:cNvSpPr/>
          <p:nvPr/>
        </p:nvSpPr>
        <p:spPr>
          <a:xfrm>
            <a:off x="5128000" y="1726116"/>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Documentation</a:t>
            </a:r>
          </a:p>
        </p:txBody>
      </p:sp>
      <p:sp>
        <p:nvSpPr>
          <p:cNvPr id="20" name="Rectangle 33">
            <a:extLst>
              <a:ext uri="{FF2B5EF4-FFF2-40B4-BE49-F238E27FC236}">
                <a16:creationId xmlns="" xmlns:a16="http://schemas.microsoft.com/office/drawing/2014/main" id="{DCE02290-5267-4965-88E5-2FEA9F0715E1}"/>
              </a:ext>
            </a:extLst>
          </p:cNvPr>
          <p:cNvSpPr/>
          <p:nvPr/>
        </p:nvSpPr>
        <p:spPr>
          <a:xfrm>
            <a:off x="5128000" y="2146286"/>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Proactivity</a:t>
            </a:r>
          </a:p>
        </p:txBody>
      </p:sp>
      <p:sp>
        <p:nvSpPr>
          <p:cNvPr id="22" name="Rectangle 33">
            <a:extLst>
              <a:ext uri="{FF2B5EF4-FFF2-40B4-BE49-F238E27FC236}">
                <a16:creationId xmlns="" xmlns:a16="http://schemas.microsoft.com/office/drawing/2014/main" id="{F0DD9412-427D-44FA-B3EE-045E20CF15F2}"/>
              </a:ext>
            </a:extLst>
          </p:cNvPr>
          <p:cNvSpPr/>
          <p:nvPr/>
        </p:nvSpPr>
        <p:spPr>
          <a:xfrm>
            <a:off x="5128000" y="322494"/>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Quality</a:t>
            </a:r>
          </a:p>
        </p:txBody>
      </p:sp>
      <p:sp>
        <p:nvSpPr>
          <p:cNvPr id="25" name="Rectangle 33">
            <a:extLst>
              <a:ext uri="{FF2B5EF4-FFF2-40B4-BE49-F238E27FC236}">
                <a16:creationId xmlns="" xmlns:a16="http://schemas.microsoft.com/office/drawing/2014/main" id="{0AC4FADB-7D89-499D-A865-534A3564C649}"/>
              </a:ext>
            </a:extLst>
          </p:cNvPr>
          <p:cNvSpPr/>
          <p:nvPr/>
        </p:nvSpPr>
        <p:spPr>
          <a:xfrm>
            <a:off x="10176300" y="1401927"/>
            <a:ext cx="1697635"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Precision</a:t>
            </a:r>
          </a:p>
        </p:txBody>
      </p:sp>
    </p:spTree>
    <p:extLst>
      <p:ext uri="{BB962C8B-B14F-4D97-AF65-F5344CB8AC3E}">
        <p14:creationId xmlns:p14="http://schemas.microsoft.com/office/powerpoint/2010/main" val="145944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80">
                                          <p:stCondLst>
                                            <p:cond delay="0"/>
                                          </p:stCondLst>
                                        </p:cTn>
                                        <p:tgtEl>
                                          <p:spTgt spid="21"/>
                                        </p:tgtEl>
                                      </p:cBhvr>
                                    </p:animEffect>
                                    <p:anim calcmode="lin" valueType="num">
                                      <p:cBhvr>
                                        <p:cTn id="4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49" dur="26">
                                          <p:stCondLst>
                                            <p:cond delay="650"/>
                                          </p:stCondLst>
                                        </p:cTn>
                                        <p:tgtEl>
                                          <p:spTgt spid="21"/>
                                        </p:tgtEl>
                                      </p:cBhvr>
                                      <p:to x="100000" y="60000"/>
                                    </p:animScale>
                                    <p:animScale>
                                      <p:cBhvr>
                                        <p:cTn id="50" dur="166" decel="50000">
                                          <p:stCondLst>
                                            <p:cond delay="676"/>
                                          </p:stCondLst>
                                        </p:cTn>
                                        <p:tgtEl>
                                          <p:spTgt spid="21"/>
                                        </p:tgtEl>
                                      </p:cBhvr>
                                      <p:to x="100000" y="100000"/>
                                    </p:animScale>
                                    <p:animScale>
                                      <p:cBhvr>
                                        <p:cTn id="51" dur="26">
                                          <p:stCondLst>
                                            <p:cond delay="1312"/>
                                          </p:stCondLst>
                                        </p:cTn>
                                        <p:tgtEl>
                                          <p:spTgt spid="21"/>
                                        </p:tgtEl>
                                      </p:cBhvr>
                                      <p:to x="100000" y="80000"/>
                                    </p:animScale>
                                    <p:animScale>
                                      <p:cBhvr>
                                        <p:cTn id="52" dur="166" decel="50000">
                                          <p:stCondLst>
                                            <p:cond delay="1338"/>
                                          </p:stCondLst>
                                        </p:cTn>
                                        <p:tgtEl>
                                          <p:spTgt spid="21"/>
                                        </p:tgtEl>
                                      </p:cBhvr>
                                      <p:to x="100000" y="100000"/>
                                    </p:animScale>
                                    <p:animScale>
                                      <p:cBhvr>
                                        <p:cTn id="53" dur="26">
                                          <p:stCondLst>
                                            <p:cond delay="1642"/>
                                          </p:stCondLst>
                                        </p:cTn>
                                        <p:tgtEl>
                                          <p:spTgt spid="21"/>
                                        </p:tgtEl>
                                      </p:cBhvr>
                                      <p:to x="100000" y="90000"/>
                                    </p:animScale>
                                    <p:animScale>
                                      <p:cBhvr>
                                        <p:cTn id="54" dur="166" decel="50000">
                                          <p:stCondLst>
                                            <p:cond delay="1668"/>
                                          </p:stCondLst>
                                        </p:cTn>
                                        <p:tgtEl>
                                          <p:spTgt spid="21"/>
                                        </p:tgtEl>
                                      </p:cBhvr>
                                      <p:to x="100000" y="100000"/>
                                    </p:animScale>
                                    <p:animScale>
                                      <p:cBhvr>
                                        <p:cTn id="55" dur="26">
                                          <p:stCondLst>
                                            <p:cond delay="1808"/>
                                          </p:stCondLst>
                                        </p:cTn>
                                        <p:tgtEl>
                                          <p:spTgt spid="21"/>
                                        </p:tgtEl>
                                      </p:cBhvr>
                                      <p:to x="100000" y="95000"/>
                                    </p:animScale>
                                    <p:animScale>
                                      <p:cBhvr>
                                        <p:cTn id="56"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6" grpId="0"/>
      <p:bldP spid="18" grpId="0"/>
      <p:bldP spid="20" grpId="0"/>
      <p:bldP spid="22"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36</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Michele </a:t>
            </a:r>
            <a:r>
              <a:rPr lang="en-US" sz="3600" b="1" dirty="0" err="1">
                <a:solidFill>
                  <a:schemeClr val="accent6">
                    <a:lumMod val="50000"/>
                  </a:schemeClr>
                </a:solidFill>
                <a:latin typeface="Roboto" panose="02000000000000000000" pitchFamily="2" charset="0"/>
                <a:ea typeface="Roboto" panose="02000000000000000000" pitchFamily="2" charset="0"/>
              </a:rPr>
              <a:t>Delli</a:t>
            </a:r>
            <a:r>
              <a:rPr lang="en-US" sz="3600" b="1" dirty="0">
                <a:solidFill>
                  <a:schemeClr val="accent6">
                    <a:lumMod val="50000"/>
                  </a:schemeClr>
                </a:solidFill>
                <a:latin typeface="Roboto" panose="02000000000000000000" pitchFamily="2" charset="0"/>
                <a:ea typeface="Roboto" panose="02000000000000000000" pitchFamily="2" charset="0"/>
              </a:rPr>
              <a:t> Paoli</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2" name="Ovale 11"/>
          <p:cNvSpPr/>
          <p:nvPr/>
        </p:nvSpPr>
        <p:spPr>
          <a:xfrm>
            <a:off x="931610" y="2065994"/>
            <a:ext cx="3817360" cy="3412129"/>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ctangle 33"/>
          <p:cNvSpPr/>
          <p:nvPr/>
        </p:nvSpPr>
        <p:spPr>
          <a:xfrm>
            <a:off x="4038600" y="1187768"/>
            <a:ext cx="3901440" cy="740652"/>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4114800" cy="740652"/>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9</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6.8</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3</a:t>
            </a:r>
            <a:endParaRPr lang="en-US" sz="19900" b="1" i="1" dirty="0">
              <a:latin typeface="Roboto" panose="02000000000000000000" pitchFamily="2" charset="0"/>
              <a:ea typeface="Roboto" panose="02000000000000000000" pitchFamily="2" charset="0"/>
            </a:endParaRPr>
          </a:p>
        </p:txBody>
      </p:sp>
      <p:sp>
        <p:nvSpPr>
          <p:cNvPr id="13" name="Rectangle 33">
            <a:extLst>
              <a:ext uri="{FF2B5EF4-FFF2-40B4-BE49-F238E27FC236}">
                <a16:creationId xmlns="" xmlns:a16="http://schemas.microsoft.com/office/drawing/2014/main" id="{02744F31-6DE1-4E97-BD34-8F53EF5C2AB5}"/>
              </a:ext>
            </a:extLst>
          </p:cNvPr>
          <p:cNvSpPr/>
          <p:nvPr/>
        </p:nvSpPr>
        <p:spPr>
          <a:xfrm>
            <a:off x="5128000" y="1150318"/>
            <a:ext cx="191142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Documentation</a:t>
            </a:r>
          </a:p>
        </p:txBody>
      </p:sp>
      <p:sp>
        <p:nvSpPr>
          <p:cNvPr id="16" name="Rectangle 33">
            <a:extLst>
              <a:ext uri="{FF2B5EF4-FFF2-40B4-BE49-F238E27FC236}">
                <a16:creationId xmlns="" xmlns:a16="http://schemas.microsoft.com/office/drawing/2014/main" id="{41A06FA4-3037-4EA1-9DD4-1AD26D924AF2}"/>
              </a:ext>
            </a:extLst>
          </p:cNvPr>
          <p:cNvSpPr/>
          <p:nvPr/>
        </p:nvSpPr>
        <p:spPr>
          <a:xfrm>
            <a:off x="5128000" y="1602750"/>
            <a:ext cx="2027543" cy="414985"/>
          </a:xfrm>
          <a:prstGeom prst="rect">
            <a:avLst/>
          </a:prstGeom>
        </p:spPr>
        <p:txBody>
          <a:bodyPr wrap="square">
            <a:spAutoFit/>
          </a:bodyPr>
          <a:lstStyle/>
          <a:p>
            <a:pPr>
              <a:lnSpc>
                <a:spcPct val="130000"/>
              </a:lnSpc>
            </a:pPr>
            <a:r>
              <a:rPr lang="en-US" b="1" i="1" dirty="0" err="1">
                <a:solidFill>
                  <a:srgbClr val="00B050"/>
                </a:solidFill>
                <a:latin typeface="Roboto" panose="02000000000000000000" pitchFamily="2" charset="0"/>
                <a:ea typeface="Roboto" panose="02000000000000000000" pitchFamily="2" charset="0"/>
              </a:rPr>
              <a:t>TeamWork</a:t>
            </a:r>
            <a:endParaRPr lang="en-US" b="1" i="1" dirty="0">
              <a:solidFill>
                <a:srgbClr val="00B050"/>
              </a:solidFill>
              <a:latin typeface="Roboto" panose="02000000000000000000" pitchFamily="2" charset="0"/>
              <a:ea typeface="Roboto" panose="02000000000000000000" pitchFamily="2" charset="0"/>
            </a:endParaRPr>
          </a:p>
        </p:txBody>
      </p:sp>
      <p:sp>
        <p:nvSpPr>
          <p:cNvPr id="18" name="Rectangle 33">
            <a:extLst>
              <a:ext uri="{FF2B5EF4-FFF2-40B4-BE49-F238E27FC236}">
                <a16:creationId xmlns="" xmlns:a16="http://schemas.microsoft.com/office/drawing/2014/main" id="{DAEF957E-CB95-4EAB-B80E-AC120B3CD745}"/>
              </a:ext>
            </a:extLst>
          </p:cNvPr>
          <p:cNvSpPr/>
          <p:nvPr/>
        </p:nvSpPr>
        <p:spPr>
          <a:xfrm>
            <a:off x="9942700" y="1046016"/>
            <a:ext cx="1900836" cy="414985"/>
          </a:xfrm>
          <a:prstGeom prst="rect">
            <a:avLst/>
          </a:prstGeom>
        </p:spPr>
        <p:txBody>
          <a:bodyPr wrap="square">
            <a:spAutoFit/>
          </a:bodyPr>
          <a:lstStyle/>
          <a:p>
            <a:pPr>
              <a:lnSpc>
                <a:spcPct val="130000"/>
              </a:lnSpc>
            </a:pPr>
            <a:r>
              <a:rPr lang="en-US" b="1" i="1" dirty="0" err="1">
                <a:solidFill>
                  <a:srgbClr val="FF0000"/>
                </a:solidFill>
                <a:latin typeface="Roboto" panose="02000000000000000000" pitchFamily="2" charset="0"/>
                <a:ea typeface="Roboto" panose="02000000000000000000" pitchFamily="2" charset="0"/>
              </a:rPr>
              <a:t>Avaiability</a:t>
            </a:r>
            <a:endParaRPr lang="en-US" b="1" i="1" dirty="0">
              <a:solidFill>
                <a:srgbClr val="FF0000"/>
              </a:solidFill>
              <a:latin typeface="Roboto" panose="02000000000000000000" pitchFamily="2" charset="0"/>
              <a:ea typeface="Roboto" panose="02000000000000000000" pitchFamily="2" charset="0"/>
            </a:endParaRPr>
          </a:p>
        </p:txBody>
      </p:sp>
      <p:sp>
        <p:nvSpPr>
          <p:cNvPr id="20" name="Rectangle 33">
            <a:extLst>
              <a:ext uri="{FF2B5EF4-FFF2-40B4-BE49-F238E27FC236}">
                <a16:creationId xmlns="" xmlns:a16="http://schemas.microsoft.com/office/drawing/2014/main" id="{53D5F76F-D632-4172-8814-BBD91E8D3ECF}"/>
              </a:ext>
            </a:extLst>
          </p:cNvPr>
          <p:cNvSpPr/>
          <p:nvPr/>
        </p:nvSpPr>
        <p:spPr>
          <a:xfrm>
            <a:off x="9942700" y="1494500"/>
            <a:ext cx="1900836"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Quality</a:t>
            </a:r>
          </a:p>
        </p:txBody>
      </p:sp>
    </p:spTree>
    <p:extLst>
      <p:ext uri="{BB962C8B-B14F-4D97-AF65-F5344CB8AC3E}">
        <p14:creationId xmlns:p14="http://schemas.microsoft.com/office/powerpoint/2010/main" val="31083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6" grpId="0"/>
      <p:bldP spid="18"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37</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Pietro </a:t>
            </a:r>
            <a:r>
              <a:rPr lang="en-US" sz="3600" b="1" dirty="0" err="1">
                <a:solidFill>
                  <a:schemeClr val="accent6">
                    <a:lumMod val="50000"/>
                  </a:schemeClr>
                </a:solidFill>
                <a:latin typeface="Roboto" panose="02000000000000000000" pitchFamily="2" charset="0"/>
                <a:ea typeface="Roboto" panose="02000000000000000000" pitchFamily="2" charset="0"/>
              </a:rPr>
              <a:t>Dell’Isola</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2" name="Ovale 11"/>
          <p:cNvSpPr/>
          <p:nvPr/>
        </p:nvSpPr>
        <p:spPr>
          <a:xfrm>
            <a:off x="931610" y="2065994"/>
            <a:ext cx="3817360" cy="3412129"/>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ctangle 33"/>
          <p:cNvSpPr/>
          <p:nvPr/>
        </p:nvSpPr>
        <p:spPr>
          <a:xfrm>
            <a:off x="4038600" y="1187768"/>
            <a:ext cx="3901440" cy="740652"/>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4114800" cy="740652"/>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9</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8.1</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3</a:t>
            </a:r>
            <a:endParaRPr lang="en-US" sz="19900" b="1" i="1" dirty="0">
              <a:latin typeface="Roboto" panose="02000000000000000000" pitchFamily="2" charset="0"/>
              <a:ea typeface="Roboto" panose="02000000000000000000" pitchFamily="2" charset="0"/>
            </a:endParaRPr>
          </a:p>
        </p:txBody>
      </p:sp>
      <p:sp>
        <p:nvSpPr>
          <p:cNvPr id="13" name="Rectangle 33">
            <a:extLst>
              <a:ext uri="{FF2B5EF4-FFF2-40B4-BE49-F238E27FC236}">
                <a16:creationId xmlns="" xmlns:a16="http://schemas.microsoft.com/office/drawing/2014/main" id="{B0B64F57-1E92-4C8C-9314-5142208B8984}"/>
              </a:ext>
            </a:extLst>
          </p:cNvPr>
          <p:cNvSpPr/>
          <p:nvPr/>
        </p:nvSpPr>
        <p:spPr>
          <a:xfrm>
            <a:off x="9942700" y="1494500"/>
            <a:ext cx="1900836"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Shy</a:t>
            </a:r>
          </a:p>
        </p:txBody>
      </p:sp>
      <p:sp>
        <p:nvSpPr>
          <p:cNvPr id="16" name="Rectangle 33">
            <a:extLst>
              <a:ext uri="{FF2B5EF4-FFF2-40B4-BE49-F238E27FC236}">
                <a16:creationId xmlns="" xmlns:a16="http://schemas.microsoft.com/office/drawing/2014/main" id="{DA70A5FC-48EB-4F5F-BF98-87C1E3A9BBA6}"/>
              </a:ext>
            </a:extLst>
          </p:cNvPr>
          <p:cNvSpPr/>
          <p:nvPr/>
        </p:nvSpPr>
        <p:spPr>
          <a:xfrm>
            <a:off x="5327328" y="808722"/>
            <a:ext cx="1911429"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Implementation</a:t>
            </a:r>
          </a:p>
        </p:txBody>
      </p:sp>
      <p:sp>
        <p:nvSpPr>
          <p:cNvPr id="18" name="Rectangle 33">
            <a:extLst>
              <a:ext uri="{FF2B5EF4-FFF2-40B4-BE49-F238E27FC236}">
                <a16:creationId xmlns="" xmlns:a16="http://schemas.microsoft.com/office/drawing/2014/main" id="{774F894A-E0F2-44E6-AF4D-6584E0F3050D}"/>
              </a:ext>
            </a:extLst>
          </p:cNvPr>
          <p:cNvSpPr/>
          <p:nvPr/>
        </p:nvSpPr>
        <p:spPr>
          <a:xfrm>
            <a:off x="5327328" y="1261154"/>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Willpower</a:t>
            </a:r>
          </a:p>
        </p:txBody>
      </p:sp>
      <p:sp>
        <p:nvSpPr>
          <p:cNvPr id="20" name="Rectangle 33">
            <a:extLst>
              <a:ext uri="{FF2B5EF4-FFF2-40B4-BE49-F238E27FC236}">
                <a16:creationId xmlns="" xmlns:a16="http://schemas.microsoft.com/office/drawing/2014/main" id="{54E961E9-EE75-4933-8E8A-874E0403E07B}"/>
              </a:ext>
            </a:extLst>
          </p:cNvPr>
          <p:cNvSpPr/>
          <p:nvPr/>
        </p:nvSpPr>
        <p:spPr>
          <a:xfrm>
            <a:off x="5327328" y="1700256"/>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Documentation</a:t>
            </a:r>
          </a:p>
        </p:txBody>
      </p:sp>
      <p:sp>
        <p:nvSpPr>
          <p:cNvPr id="22" name="Rectangle 33">
            <a:extLst>
              <a:ext uri="{FF2B5EF4-FFF2-40B4-BE49-F238E27FC236}">
                <a16:creationId xmlns="" xmlns:a16="http://schemas.microsoft.com/office/drawing/2014/main" id="{53645553-877F-429A-8162-32A42576C1AC}"/>
              </a:ext>
            </a:extLst>
          </p:cNvPr>
          <p:cNvSpPr/>
          <p:nvPr/>
        </p:nvSpPr>
        <p:spPr>
          <a:xfrm>
            <a:off x="9942700" y="1061296"/>
            <a:ext cx="1900836"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Proactivity</a:t>
            </a:r>
          </a:p>
        </p:txBody>
      </p:sp>
    </p:spTree>
    <p:extLst>
      <p:ext uri="{BB962C8B-B14F-4D97-AF65-F5344CB8AC3E}">
        <p14:creationId xmlns:p14="http://schemas.microsoft.com/office/powerpoint/2010/main" val="160365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6" grpId="0"/>
      <p:bldP spid="18" grpId="0"/>
      <p:bldP spid="20"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38</a:t>
            </a:fld>
            <a:endParaRPr lang="en-US"/>
          </a:p>
        </p:txBody>
      </p:sp>
      <p:sp>
        <p:nvSpPr>
          <p:cNvPr id="5" name="Freeform 11"/>
          <p:cNvSpPr>
            <a:spLocks/>
          </p:cNvSpPr>
          <p:nvPr/>
        </p:nvSpPr>
        <p:spPr bwMode="auto">
          <a:xfrm>
            <a:off x="-463294" y="0"/>
            <a:ext cx="2459734" cy="518680"/>
          </a:xfrm>
          <a:custGeom>
            <a:avLst/>
            <a:gdLst/>
            <a:ahLst/>
            <a:cxnLst>
              <a:cxn ang="0">
                <a:pos x="610" y="294"/>
              </a:cxn>
              <a:cxn ang="0">
                <a:pos x="496" y="0"/>
              </a:cxn>
              <a:cxn ang="0">
                <a:pos x="115" y="0"/>
              </a:cxn>
              <a:cxn ang="0">
                <a:pos x="0" y="294"/>
              </a:cxn>
              <a:cxn ang="0">
                <a:pos x="610" y="294"/>
              </a:cxn>
            </a:cxnLst>
            <a:rect l="0" t="0" r="r" b="b"/>
            <a:pathLst>
              <a:path w="610" h="294">
                <a:moveTo>
                  <a:pt x="610" y="294"/>
                </a:moveTo>
                <a:lnTo>
                  <a:pt x="496" y="0"/>
                </a:lnTo>
                <a:lnTo>
                  <a:pt x="115" y="0"/>
                </a:lnTo>
                <a:lnTo>
                  <a:pt x="0" y="294"/>
                </a:lnTo>
                <a:lnTo>
                  <a:pt x="610" y="294"/>
                </a:lnTo>
                <a:close/>
              </a:path>
            </a:pathLst>
          </a:custGeom>
          <a:solidFill>
            <a:schemeClr val="accent6">
              <a:lumMod val="75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b="1" i="1"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EVALUATION</a:t>
            </a:r>
          </a:p>
        </p:txBody>
      </p:sp>
      <p:sp>
        <p:nvSpPr>
          <p:cNvPr id="6" name="Rectangle 33"/>
          <p:cNvSpPr/>
          <p:nvPr/>
        </p:nvSpPr>
        <p:spPr>
          <a:xfrm>
            <a:off x="0" y="447116"/>
            <a:ext cx="5933250" cy="740652"/>
          </a:xfrm>
          <a:prstGeom prst="rect">
            <a:avLst/>
          </a:prstGeom>
        </p:spPr>
        <p:txBody>
          <a:bodyPr wrap="square">
            <a:spAutoFit/>
          </a:bodyPr>
          <a:lstStyle/>
          <a:p>
            <a:pPr>
              <a:lnSpc>
                <a:spcPct val="130000"/>
              </a:lnSpc>
            </a:pPr>
            <a:r>
              <a:rPr lang="en-US" sz="3600" b="1" dirty="0">
                <a:solidFill>
                  <a:schemeClr val="accent6">
                    <a:lumMod val="50000"/>
                  </a:schemeClr>
                </a:solidFill>
                <a:latin typeface="Roboto" panose="02000000000000000000" pitchFamily="2" charset="0"/>
                <a:ea typeface="Roboto" panose="02000000000000000000" pitchFamily="2" charset="0"/>
              </a:rPr>
              <a:t>Sara De Filippo</a:t>
            </a:r>
            <a:endParaRPr lang="en-US" sz="3600" b="1" i="1" dirty="0">
              <a:solidFill>
                <a:schemeClr val="accent6">
                  <a:lumMod val="50000"/>
                </a:schemeClr>
              </a:solidFill>
              <a:latin typeface="Roboto" panose="02000000000000000000" pitchFamily="2" charset="0"/>
              <a:ea typeface="Roboto" panose="02000000000000000000" pitchFamily="2" charset="0"/>
            </a:endParaRPr>
          </a:p>
        </p:txBody>
      </p:sp>
      <p:sp>
        <p:nvSpPr>
          <p:cNvPr id="12" name="Ovale 11"/>
          <p:cNvSpPr/>
          <p:nvPr/>
        </p:nvSpPr>
        <p:spPr>
          <a:xfrm>
            <a:off x="931610" y="2065994"/>
            <a:ext cx="3817360" cy="3412129"/>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ctangle 33"/>
          <p:cNvSpPr/>
          <p:nvPr/>
        </p:nvSpPr>
        <p:spPr>
          <a:xfrm>
            <a:off x="4038600" y="1187768"/>
            <a:ext cx="3901440" cy="740652"/>
          </a:xfrm>
          <a:prstGeom prst="rect">
            <a:avLst/>
          </a:prstGeom>
        </p:spPr>
        <p:txBody>
          <a:bodyPr wrap="square">
            <a:spAutoFit/>
          </a:bodyPr>
          <a:lstStyle/>
          <a:p>
            <a:pPr>
              <a:lnSpc>
                <a:spcPct val="130000"/>
              </a:lnSpc>
            </a:pPr>
            <a:r>
              <a:rPr lang="en-US" sz="3600" b="1" dirty="0">
                <a:solidFill>
                  <a:srgbClr val="00B050"/>
                </a:solidFill>
                <a:latin typeface="Roboto" panose="02000000000000000000" pitchFamily="2" charset="0"/>
                <a:ea typeface="Roboto" panose="02000000000000000000" pitchFamily="2" charset="0"/>
              </a:rPr>
              <a:t>Pro</a:t>
            </a:r>
            <a:endParaRPr lang="en-US" sz="3600" b="1" i="1" dirty="0">
              <a:solidFill>
                <a:srgbClr val="00B050"/>
              </a:solidFill>
              <a:latin typeface="Roboto" panose="02000000000000000000" pitchFamily="2" charset="0"/>
              <a:ea typeface="Roboto" panose="02000000000000000000" pitchFamily="2" charset="0"/>
            </a:endParaRPr>
          </a:p>
        </p:txBody>
      </p:sp>
      <p:sp>
        <p:nvSpPr>
          <p:cNvPr id="15" name="Rectangle 33"/>
          <p:cNvSpPr/>
          <p:nvPr/>
        </p:nvSpPr>
        <p:spPr>
          <a:xfrm>
            <a:off x="8077200" y="1223707"/>
            <a:ext cx="4114800" cy="740652"/>
          </a:xfrm>
          <a:prstGeom prst="rect">
            <a:avLst/>
          </a:prstGeom>
        </p:spPr>
        <p:txBody>
          <a:bodyPr wrap="square">
            <a:spAutoFit/>
          </a:bodyPr>
          <a:lstStyle/>
          <a:p>
            <a:pPr>
              <a:lnSpc>
                <a:spcPct val="130000"/>
              </a:lnSpc>
            </a:pPr>
            <a:r>
              <a:rPr lang="en-US" sz="3600" b="1" dirty="0" err="1">
                <a:solidFill>
                  <a:srgbClr val="FF0000"/>
                </a:solidFill>
                <a:latin typeface="Roboto" panose="02000000000000000000" pitchFamily="2" charset="0"/>
                <a:ea typeface="Roboto" panose="02000000000000000000" pitchFamily="2" charset="0"/>
              </a:rPr>
              <a:t>Contro</a:t>
            </a:r>
            <a:endParaRPr lang="en-US" sz="3600" b="1" i="1" dirty="0">
              <a:solidFill>
                <a:srgbClr val="FF0000"/>
              </a:solidFill>
              <a:latin typeface="Roboto" panose="02000000000000000000" pitchFamily="2" charset="0"/>
              <a:ea typeface="Roboto" panose="02000000000000000000" pitchFamily="2" charset="0"/>
            </a:endParaRPr>
          </a:p>
        </p:txBody>
      </p:sp>
      <p:sp>
        <p:nvSpPr>
          <p:cNvPr id="17" name="Rectangle 33"/>
          <p:cNvSpPr/>
          <p:nvPr/>
        </p:nvSpPr>
        <p:spPr>
          <a:xfrm>
            <a:off x="5665340" y="2589203"/>
            <a:ext cx="4976120" cy="1532727"/>
          </a:xfrm>
          <a:prstGeom prst="rect">
            <a:avLst/>
          </a:prstGeom>
        </p:spPr>
        <p:txBody>
          <a:bodyPr wrap="square">
            <a:spAutoFit/>
          </a:bodyPr>
          <a:lstStyle/>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Self-Evaluation: 9</a:t>
            </a:r>
          </a:p>
          <a:p>
            <a:pPr>
              <a:lnSpc>
                <a:spcPct val="130000"/>
              </a:lnSpc>
            </a:pPr>
            <a:r>
              <a:rPr lang="en-US" sz="3600" dirty="0">
                <a:solidFill>
                  <a:schemeClr val="bg1">
                    <a:lumMod val="50000"/>
                  </a:schemeClr>
                </a:solidFill>
                <a:latin typeface="Roboto" panose="02000000000000000000" pitchFamily="2" charset="0"/>
                <a:ea typeface="Roboto" panose="02000000000000000000" pitchFamily="2" charset="0"/>
              </a:rPr>
              <a:t>TM-Evaluation: 7.5</a:t>
            </a:r>
          </a:p>
        </p:txBody>
      </p:sp>
      <p:sp>
        <p:nvSpPr>
          <p:cNvPr id="19" name="Rectangle 33"/>
          <p:cNvSpPr/>
          <p:nvPr/>
        </p:nvSpPr>
        <p:spPr>
          <a:xfrm>
            <a:off x="5128000" y="4801648"/>
            <a:ext cx="4739640" cy="740652"/>
          </a:xfrm>
          <a:prstGeom prst="rect">
            <a:avLst/>
          </a:prstGeom>
        </p:spPr>
        <p:txBody>
          <a:bodyPr wrap="square">
            <a:spAutoFit/>
          </a:bodyPr>
          <a:lstStyle/>
          <a:p>
            <a:pPr>
              <a:lnSpc>
                <a:spcPct val="130000"/>
              </a:lnSpc>
            </a:pPr>
            <a:r>
              <a:rPr lang="en-US" sz="3600" b="1" dirty="0">
                <a:latin typeface="Roboto" panose="02000000000000000000" pitchFamily="2" charset="0"/>
                <a:ea typeface="Roboto" panose="02000000000000000000" pitchFamily="2" charset="0"/>
              </a:rPr>
              <a:t>FINAL EVALUATION</a:t>
            </a:r>
            <a:endParaRPr lang="en-US" sz="3600" b="1" i="1" dirty="0">
              <a:latin typeface="Roboto" panose="02000000000000000000" pitchFamily="2" charset="0"/>
              <a:ea typeface="Roboto" panose="02000000000000000000" pitchFamily="2" charset="0"/>
            </a:endParaRPr>
          </a:p>
        </p:txBody>
      </p:sp>
      <p:sp>
        <p:nvSpPr>
          <p:cNvPr id="21" name="Rectangle 33"/>
          <p:cNvSpPr/>
          <p:nvPr/>
        </p:nvSpPr>
        <p:spPr>
          <a:xfrm>
            <a:off x="10240760" y="3102971"/>
            <a:ext cx="1741560" cy="3676327"/>
          </a:xfrm>
          <a:prstGeom prst="rect">
            <a:avLst/>
          </a:prstGeom>
        </p:spPr>
        <p:txBody>
          <a:bodyPr wrap="square">
            <a:spAutoFit/>
          </a:bodyPr>
          <a:lstStyle/>
          <a:p>
            <a:pPr algn="ctr">
              <a:lnSpc>
                <a:spcPct val="130000"/>
              </a:lnSpc>
            </a:pPr>
            <a:r>
              <a:rPr lang="en-US" sz="19900" b="1" dirty="0">
                <a:latin typeface="Roboto" panose="02000000000000000000" pitchFamily="2" charset="0"/>
                <a:ea typeface="Roboto" panose="02000000000000000000" pitchFamily="2" charset="0"/>
              </a:rPr>
              <a:t>3</a:t>
            </a:r>
            <a:endParaRPr lang="en-US" sz="19900" b="1" i="1" dirty="0">
              <a:latin typeface="Roboto" panose="02000000000000000000" pitchFamily="2" charset="0"/>
              <a:ea typeface="Roboto" panose="02000000000000000000" pitchFamily="2" charset="0"/>
            </a:endParaRPr>
          </a:p>
        </p:txBody>
      </p:sp>
      <p:sp>
        <p:nvSpPr>
          <p:cNvPr id="13" name="Rectangle 33">
            <a:extLst>
              <a:ext uri="{FF2B5EF4-FFF2-40B4-BE49-F238E27FC236}">
                <a16:creationId xmlns="" xmlns:a16="http://schemas.microsoft.com/office/drawing/2014/main" id="{86735CC2-0817-4805-AB92-BE689BE08D3D}"/>
              </a:ext>
            </a:extLst>
          </p:cNvPr>
          <p:cNvSpPr/>
          <p:nvPr/>
        </p:nvSpPr>
        <p:spPr>
          <a:xfrm>
            <a:off x="5082228" y="1645801"/>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Documentation</a:t>
            </a:r>
          </a:p>
        </p:txBody>
      </p:sp>
      <p:sp>
        <p:nvSpPr>
          <p:cNvPr id="16" name="Rectangle 33">
            <a:extLst>
              <a:ext uri="{FF2B5EF4-FFF2-40B4-BE49-F238E27FC236}">
                <a16:creationId xmlns="" xmlns:a16="http://schemas.microsoft.com/office/drawing/2014/main" id="{3D1EF8C3-C061-40F4-A9D9-EAF1264BACDB}"/>
              </a:ext>
            </a:extLst>
          </p:cNvPr>
          <p:cNvSpPr/>
          <p:nvPr/>
        </p:nvSpPr>
        <p:spPr>
          <a:xfrm>
            <a:off x="9971850" y="1193937"/>
            <a:ext cx="1297870"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Willpower</a:t>
            </a:r>
          </a:p>
        </p:txBody>
      </p:sp>
      <p:sp>
        <p:nvSpPr>
          <p:cNvPr id="18" name="Rectangle 33">
            <a:extLst>
              <a:ext uri="{FF2B5EF4-FFF2-40B4-BE49-F238E27FC236}">
                <a16:creationId xmlns="" xmlns:a16="http://schemas.microsoft.com/office/drawing/2014/main" id="{449C572E-77DC-4D39-ADA1-BCEF08DC9CDF}"/>
              </a:ext>
            </a:extLst>
          </p:cNvPr>
          <p:cNvSpPr/>
          <p:nvPr/>
        </p:nvSpPr>
        <p:spPr>
          <a:xfrm>
            <a:off x="9971850" y="1685620"/>
            <a:ext cx="1900836" cy="414985"/>
          </a:xfrm>
          <a:prstGeom prst="rect">
            <a:avLst/>
          </a:prstGeom>
        </p:spPr>
        <p:txBody>
          <a:bodyPr wrap="square">
            <a:spAutoFit/>
          </a:bodyPr>
          <a:lstStyle/>
          <a:p>
            <a:pPr>
              <a:lnSpc>
                <a:spcPct val="130000"/>
              </a:lnSpc>
            </a:pPr>
            <a:r>
              <a:rPr lang="en-US" b="1" i="1" dirty="0" err="1">
                <a:solidFill>
                  <a:srgbClr val="FF0000"/>
                </a:solidFill>
                <a:latin typeface="Roboto" panose="02000000000000000000" pitchFamily="2" charset="0"/>
                <a:ea typeface="Roboto" panose="02000000000000000000" pitchFamily="2" charset="0"/>
              </a:rPr>
              <a:t>TeamWork</a:t>
            </a:r>
            <a:endParaRPr lang="en-US" b="1" i="1" dirty="0">
              <a:solidFill>
                <a:srgbClr val="FF0000"/>
              </a:solidFill>
              <a:latin typeface="Roboto" panose="02000000000000000000" pitchFamily="2" charset="0"/>
              <a:ea typeface="Roboto" panose="02000000000000000000" pitchFamily="2" charset="0"/>
            </a:endParaRPr>
          </a:p>
        </p:txBody>
      </p:sp>
      <p:sp>
        <p:nvSpPr>
          <p:cNvPr id="20" name="Rectangle 33">
            <a:extLst>
              <a:ext uri="{FF2B5EF4-FFF2-40B4-BE49-F238E27FC236}">
                <a16:creationId xmlns="" xmlns:a16="http://schemas.microsoft.com/office/drawing/2014/main" id="{B1CE3F9F-C590-401F-B044-E0F57995A7AD}"/>
              </a:ext>
            </a:extLst>
          </p:cNvPr>
          <p:cNvSpPr/>
          <p:nvPr/>
        </p:nvSpPr>
        <p:spPr>
          <a:xfrm>
            <a:off x="9971851" y="685823"/>
            <a:ext cx="1900836" cy="414985"/>
          </a:xfrm>
          <a:prstGeom prst="rect">
            <a:avLst/>
          </a:prstGeom>
        </p:spPr>
        <p:txBody>
          <a:bodyPr wrap="square">
            <a:spAutoFit/>
          </a:bodyPr>
          <a:lstStyle/>
          <a:p>
            <a:pPr>
              <a:lnSpc>
                <a:spcPct val="130000"/>
              </a:lnSpc>
            </a:pPr>
            <a:r>
              <a:rPr lang="en-US" b="1" i="1" dirty="0" err="1">
                <a:solidFill>
                  <a:srgbClr val="FF0000"/>
                </a:solidFill>
                <a:latin typeface="Roboto" panose="02000000000000000000" pitchFamily="2" charset="0"/>
                <a:ea typeface="Roboto" panose="02000000000000000000" pitchFamily="2" charset="0"/>
              </a:rPr>
              <a:t>Avaiability</a:t>
            </a:r>
            <a:endParaRPr lang="en-US" b="1" i="1" dirty="0">
              <a:solidFill>
                <a:srgbClr val="FF0000"/>
              </a:solidFill>
              <a:latin typeface="Roboto" panose="02000000000000000000" pitchFamily="2" charset="0"/>
              <a:ea typeface="Roboto" panose="02000000000000000000" pitchFamily="2" charset="0"/>
            </a:endParaRPr>
          </a:p>
        </p:txBody>
      </p:sp>
      <p:sp>
        <p:nvSpPr>
          <p:cNvPr id="22" name="Rectangle 33">
            <a:extLst>
              <a:ext uri="{FF2B5EF4-FFF2-40B4-BE49-F238E27FC236}">
                <a16:creationId xmlns="" xmlns:a16="http://schemas.microsoft.com/office/drawing/2014/main" id="{2159851E-DD4A-4B39-A05A-7D61D6D97427}"/>
              </a:ext>
            </a:extLst>
          </p:cNvPr>
          <p:cNvSpPr/>
          <p:nvPr/>
        </p:nvSpPr>
        <p:spPr>
          <a:xfrm>
            <a:off x="9971850" y="2145389"/>
            <a:ext cx="1900836" cy="414985"/>
          </a:xfrm>
          <a:prstGeom prst="rect">
            <a:avLst/>
          </a:prstGeom>
        </p:spPr>
        <p:txBody>
          <a:bodyPr wrap="square">
            <a:spAutoFit/>
          </a:bodyPr>
          <a:lstStyle/>
          <a:p>
            <a:pPr>
              <a:lnSpc>
                <a:spcPct val="130000"/>
              </a:lnSpc>
            </a:pPr>
            <a:r>
              <a:rPr lang="en-US" b="1" i="1" dirty="0">
                <a:solidFill>
                  <a:srgbClr val="FF0000"/>
                </a:solidFill>
                <a:latin typeface="Roboto" panose="02000000000000000000" pitchFamily="2" charset="0"/>
                <a:ea typeface="Roboto" panose="02000000000000000000" pitchFamily="2" charset="0"/>
              </a:rPr>
              <a:t>Implementation</a:t>
            </a:r>
          </a:p>
        </p:txBody>
      </p:sp>
      <p:sp>
        <p:nvSpPr>
          <p:cNvPr id="24" name="Rectangle 33">
            <a:extLst>
              <a:ext uri="{FF2B5EF4-FFF2-40B4-BE49-F238E27FC236}">
                <a16:creationId xmlns="" xmlns:a16="http://schemas.microsoft.com/office/drawing/2014/main" id="{0C6C47D1-362B-4BA2-A3C0-B756EC3B081D}"/>
              </a:ext>
            </a:extLst>
          </p:cNvPr>
          <p:cNvSpPr/>
          <p:nvPr/>
        </p:nvSpPr>
        <p:spPr>
          <a:xfrm>
            <a:off x="5128000" y="1068917"/>
            <a:ext cx="2027543" cy="414985"/>
          </a:xfrm>
          <a:prstGeom prst="rect">
            <a:avLst/>
          </a:prstGeom>
        </p:spPr>
        <p:txBody>
          <a:bodyPr wrap="square">
            <a:spAutoFit/>
          </a:bodyPr>
          <a:lstStyle/>
          <a:p>
            <a:pPr>
              <a:lnSpc>
                <a:spcPct val="130000"/>
              </a:lnSpc>
            </a:pPr>
            <a:r>
              <a:rPr lang="en-US" b="1" i="1" dirty="0">
                <a:solidFill>
                  <a:srgbClr val="00B050"/>
                </a:solidFill>
                <a:latin typeface="Roboto" panose="02000000000000000000" pitchFamily="2" charset="0"/>
                <a:ea typeface="Roboto" panose="02000000000000000000" pitchFamily="2" charset="0"/>
              </a:rPr>
              <a:t>Testing</a:t>
            </a:r>
          </a:p>
        </p:txBody>
      </p:sp>
    </p:spTree>
    <p:extLst>
      <p:ext uri="{BB962C8B-B14F-4D97-AF65-F5344CB8AC3E}">
        <p14:creationId xmlns:p14="http://schemas.microsoft.com/office/powerpoint/2010/main" val="163300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1+#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6" grpId="0"/>
      <p:bldP spid="18" grpId="0"/>
      <p:bldP spid="20" grpId="0"/>
      <p:bldP spid="22"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www.websitename.com</a:t>
            </a:r>
          </a:p>
        </p:txBody>
      </p:sp>
      <p:sp>
        <p:nvSpPr>
          <p:cNvPr id="3" name="Segnaposto numero diapositiva 2"/>
          <p:cNvSpPr>
            <a:spLocks noGrp="1"/>
          </p:cNvSpPr>
          <p:nvPr>
            <p:ph type="sldNum" sz="quarter" idx="12"/>
          </p:nvPr>
        </p:nvSpPr>
        <p:spPr/>
        <p:txBody>
          <a:bodyPr/>
          <a:lstStyle/>
          <a:p>
            <a:fld id="{A2912448-FEEC-49E8-9588-2DF1F90D57C2}" type="slidenum">
              <a:rPr lang="en-US" smtClean="0"/>
              <a:t>39</a:t>
            </a:fld>
            <a:endParaRPr lang="en-US"/>
          </a:p>
        </p:txBody>
      </p:sp>
      <p:pic>
        <p:nvPicPr>
          <p:cNvPr id="5" name="20171210194301-e0851def50.[gif-2-mp4.com].mp4">
            <a:hlinkClick r:id="" action="ppaction://media"/>
          </p:cNvPr>
          <p:cNvPicPr>
            <a:picLocks noGrp="1" noChangeAspect="1"/>
          </p:cNvPicPr>
          <p:nvPr>
            <p:ph type="pic" sz="quarter" idx="13"/>
            <a:videoFile r:link="rId2"/>
            <p:extLst>
              <p:ext uri="{DAA4B4D4-6D71-4841-9C94-3DE7FCFB9230}">
                <p14:media xmlns:p14="http://schemas.microsoft.com/office/powerpoint/2010/main" r:embed="rId1"/>
              </p:ext>
            </p:extLst>
          </p:nvPr>
        </p:nvPicPr>
        <p:blipFill>
          <a:blip r:embed="rId4"/>
          <a:srcRect t="12500" b="12500"/>
          <a:stretch>
            <a:fillRect/>
          </a:stretch>
        </p:blipFill>
        <p:spPr>
          <a:prstGeom prst="rect">
            <a:avLst/>
          </a:prstGeom>
        </p:spPr>
      </p:pic>
      <p:sp>
        <p:nvSpPr>
          <p:cNvPr id="4" name="Titolo 3"/>
          <p:cNvSpPr>
            <a:spLocks noGrp="1"/>
          </p:cNvSpPr>
          <p:nvPr>
            <p:ph type="title" idx="4294967295"/>
          </p:nvPr>
        </p:nvSpPr>
        <p:spPr>
          <a:xfrm>
            <a:off x="838200" y="365125"/>
            <a:ext cx="10515600" cy="1325563"/>
          </a:xfrm>
          <a:prstGeom prst="rect">
            <a:avLst/>
          </a:prstGeom>
        </p:spPr>
        <p:txBody>
          <a:bodyPr/>
          <a:lstStyle/>
          <a:p>
            <a:endParaRPr lang="it-IT" dirty="0"/>
          </a:p>
        </p:txBody>
      </p:sp>
    </p:spTree>
    <p:extLst>
      <p:ext uri="{BB962C8B-B14F-4D97-AF65-F5344CB8AC3E}">
        <p14:creationId xmlns:p14="http://schemas.microsoft.com/office/powerpoint/2010/main" val="152294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remove"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6784" y="613394"/>
            <a:ext cx="1105944" cy="584775"/>
          </a:xfrm>
          <a:prstGeom prst="rect">
            <a:avLst/>
          </a:prstGeom>
          <a:noFill/>
        </p:spPr>
        <p:txBody>
          <a:bodyPr wrap="none" rtlCol="0">
            <a:spAutoFit/>
          </a:bodyPr>
          <a:lstStyle/>
          <a:p>
            <a:r>
              <a:rPr lang="en-US" sz="3200" b="1" dirty="0">
                <a:solidFill>
                  <a:schemeClr val="accent6">
                    <a:lumMod val="50000"/>
                  </a:schemeClr>
                </a:solidFill>
                <a:latin typeface="Roboto" panose="02000000000000000000" pitchFamily="2" charset="0"/>
                <a:ea typeface="Roboto" panose="02000000000000000000" pitchFamily="2" charset="0"/>
              </a:rPr>
              <a:t>Tools</a:t>
            </a:r>
          </a:p>
        </p:txBody>
      </p:sp>
      <p:sp>
        <p:nvSpPr>
          <p:cNvPr id="11" name="Footer Placeholder 10"/>
          <p:cNvSpPr>
            <a:spLocks noGrp="1"/>
          </p:cNvSpPr>
          <p:nvPr>
            <p:ph type="ftr" sz="quarter" idx="11"/>
          </p:nvPr>
        </p:nvSpPr>
        <p:spPr/>
        <p:txBody>
          <a:bodyPr/>
          <a:lstStyle/>
          <a:p>
            <a:r>
              <a:rPr lang="en-US" dirty="0" err="1"/>
              <a:t>EvoCinema</a:t>
            </a:r>
            <a:endParaRPr lang="en-US" dirty="0"/>
          </a:p>
        </p:txBody>
      </p:sp>
      <p:sp>
        <p:nvSpPr>
          <p:cNvPr id="12" name="Slide Number Placeholder 11"/>
          <p:cNvSpPr>
            <a:spLocks noGrp="1"/>
          </p:cNvSpPr>
          <p:nvPr>
            <p:ph type="sldNum" sz="quarter" idx="12"/>
          </p:nvPr>
        </p:nvSpPr>
        <p:spPr/>
        <p:txBody>
          <a:bodyPr/>
          <a:lstStyle/>
          <a:p>
            <a:fld id="{A2912448-FEEC-49E8-9588-2DF1F90D57C2}" type="slidenum">
              <a:rPr lang="en-US" smtClean="0"/>
              <a:t>4</a:t>
            </a:fld>
            <a:endParaRPr lang="en-US"/>
          </a:p>
        </p:txBody>
      </p:sp>
      <p:sp>
        <p:nvSpPr>
          <p:cNvPr id="18" name="Freeform 13"/>
          <p:cNvSpPr>
            <a:spLocks/>
          </p:cNvSpPr>
          <p:nvPr/>
        </p:nvSpPr>
        <p:spPr bwMode="auto">
          <a:xfrm>
            <a:off x="-234044" y="0"/>
            <a:ext cx="4022272" cy="515152"/>
          </a:xfrm>
          <a:custGeom>
            <a:avLst/>
            <a:gdLst/>
            <a:ahLst/>
            <a:cxnLst>
              <a:cxn ang="0">
                <a:pos x="115" y="0"/>
              </a:cxn>
              <a:cxn ang="0">
                <a:pos x="0" y="292"/>
              </a:cxn>
              <a:cxn ang="0">
                <a:pos x="2043" y="292"/>
              </a:cxn>
              <a:cxn ang="0">
                <a:pos x="1930" y="0"/>
              </a:cxn>
              <a:cxn ang="0">
                <a:pos x="115" y="0"/>
              </a:cxn>
            </a:cxnLst>
            <a:rect l="0" t="0" r="r" b="b"/>
            <a:pathLst>
              <a:path w="2043" h="292">
                <a:moveTo>
                  <a:pt x="115" y="0"/>
                </a:moveTo>
                <a:lnTo>
                  <a:pt x="0" y="292"/>
                </a:lnTo>
                <a:lnTo>
                  <a:pt x="2043" y="292"/>
                </a:lnTo>
                <a:lnTo>
                  <a:pt x="1930" y="0"/>
                </a:lnTo>
                <a:lnTo>
                  <a:pt x="115" y="0"/>
                </a:lnTo>
                <a:close/>
              </a:path>
            </a:pathLst>
          </a:custGeom>
          <a:solidFill>
            <a:schemeClr val="accent1"/>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TEAM BUILDING</a:t>
            </a:r>
          </a:p>
        </p:txBody>
      </p:sp>
      <p:pic>
        <p:nvPicPr>
          <p:cNvPr id="2050" name="Picture 2" descr="isultati immagini per telegram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271" y="1973036"/>
            <a:ext cx="1944914" cy="19449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sultati immagini per gmail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2694" y="3986747"/>
            <a:ext cx="2069311" cy="15675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sultati immagini per slack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2005" y="905782"/>
            <a:ext cx="2134508" cy="21345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sultati immagini per trell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8826" y="2943395"/>
            <a:ext cx="2610894" cy="2610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29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 calcmode="lin" valueType="num">
                                      <p:cBhvr>
                                        <p:cTn id="12" dur="500" fill="hold"/>
                                        <p:tgtEl>
                                          <p:spTgt spid="2054"/>
                                        </p:tgtEl>
                                        <p:attrNameLst>
                                          <p:attrName>ppt_w</p:attrName>
                                        </p:attrNameLst>
                                      </p:cBhvr>
                                      <p:tavLst>
                                        <p:tav tm="0">
                                          <p:val>
                                            <p:fltVal val="0"/>
                                          </p:val>
                                        </p:tav>
                                        <p:tav tm="100000">
                                          <p:val>
                                            <p:strVal val="#ppt_w"/>
                                          </p:val>
                                        </p:tav>
                                      </p:tavLst>
                                    </p:anim>
                                    <p:anim calcmode="lin" valueType="num">
                                      <p:cBhvr>
                                        <p:cTn id="13" dur="500" fill="hold"/>
                                        <p:tgtEl>
                                          <p:spTgt spid="2054"/>
                                        </p:tgtEl>
                                        <p:attrNameLst>
                                          <p:attrName>ppt_h</p:attrName>
                                        </p:attrNameLst>
                                      </p:cBhvr>
                                      <p:tavLst>
                                        <p:tav tm="0">
                                          <p:val>
                                            <p:fltVal val="0"/>
                                          </p:val>
                                        </p:tav>
                                        <p:tav tm="100000">
                                          <p:val>
                                            <p:strVal val="#ppt_h"/>
                                          </p:val>
                                        </p:tav>
                                      </p:tavLst>
                                    </p:anim>
                                    <p:animEffect transition="in" filter="fade">
                                      <p:cBhvr>
                                        <p:cTn id="14" dur="500"/>
                                        <p:tgtEl>
                                          <p:spTgt spid="205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wipe(down)">
                                      <p:cBhvr>
                                        <p:cTn id="19" dur="500"/>
                                        <p:tgtEl>
                                          <p:spTgt spid="20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056"/>
                                        </p:tgtEl>
                                        <p:attrNameLst>
                                          <p:attrName>style.visibility</p:attrName>
                                        </p:attrNameLst>
                                      </p:cBhvr>
                                      <p:to>
                                        <p:strVal val="visible"/>
                                      </p:to>
                                    </p:set>
                                    <p:animEffect transition="in" filter="fade">
                                      <p:cBhvr>
                                        <p:cTn id="24" dur="1000"/>
                                        <p:tgtEl>
                                          <p:spTgt spid="2056"/>
                                        </p:tgtEl>
                                      </p:cBhvr>
                                    </p:animEffect>
                                    <p:anim calcmode="lin" valueType="num">
                                      <p:cBhvr>
                                        <p:cTn id="25" dur="1000" fill="hold"/>
                                        <p:tgtEl>
                                          <p:spTgt spid="2056"/>
                                        </p:tgtEl>
                                        <p:attrNameLst>
                                          <p:attrName>ppt_x</p:attrName>
                                        </p:attrNameLst>
                                      </p:cBhvr>
                                      <p:tavLst>
                                        <p:tav tm="0">
                                          <p:val>
                                            <p:strVal val="#ppt_x"/>
                                          </p:val>
                                        </p:tav>
                                        <p:tav tm="100000">
                                          <p:val>
                                            <p:strVal val="#ppt_x"/>
                                          </p:val>
                                        </p:tav>
                                      </p:tavLst>
                                    </p:anim>
                                    <p:anim calcmode="lin" valueType="num">
                                      <p:cBhvr>
                                        <p:cTn id="26"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527203"/>
            <a:ext cx="982961" cy="584775"/>
          </a:xfrm>
          <a:prstGeom prst="rect">
            <a:avLst/>
          </a:prstGeom>
          <a:noFill/>
        </p:spPr>
        <p:txBody>
          <a:bodyPr wrap="none" rtlCol="0">
            <a:spAutoFit/>
          </a:bodyPr>
          <a:lstStyle/>
          <a:p>
            <a:r>
              <a:rPr lang="en-US" sz="3200" b="1" dirty="0">
                <a:solidFill>
                  <a:schemeClr val="accent6">
                    <a:lumMod val="50000"/>
                  </a:schemeClr>
                </a:solidFill>
                <a:latin typeface="Roboto" panose="02000000000000000000" pitchFamily="2" charset="0"/>
                <a:ea typeface="Roboto" panose="02000000000000000000" pitchFamily="2" charset="0"/>
              </a:rPr>
              <a:t>Risk</a:t>
            </a:r>
          </a:p>
        </p:txBody>
      </p:sp>
      <p:sp>
        <p:nvSpPr>
          <p:cNvPr id="11" name="Footer Placeholder 10"/>
          <p:cNvSpPr>
            <a:spLocks noGrp="1"/>
          </p:cNvSpPr>
          <p:nvPr>
            <p:ph type="ftr" sz="quarter" idx="11"/>
          </p:nvPr>
        </p:nvSpPr>
        <p:spPr/>
        <p:txBody>
          <a:bodyPr/>
          <a:lstStyle/>
          <a:p>
            <a:r>
              <a:rPr lang="en-US" dirty="0" err="1"/>
              <a:t>EvoCinema</a:t>
            </a:r>
            <a:endParaRPr lang="en-US" dirty="0"/>
          </a:p>
        </p:txBody>
      </p:sp>
      <p:sp>
        <p:nvSpPr>
          <p:cNvPr id="12" name="Slide Number Placeholder 11"/>
          <p:cNvSpPr>
            <a:spLocks noGrp="1"/>
          </p:cNvSpPr>
          <p:nvPr>
            <p:ph type="sldNum" sz="quarter" idx="12"/>
          </p:nvPr>
        </p:nvSpPr>
        <p:spPr/>
        <p:txBody>
          <a:bodyPr/>
          <a:lstStyle/>
          <a:p>
            <a:fld id="{A2912448-FEEC-49E8-9588-2DF1F90D57C2}" type="slidenum">
              <a:rPr lang="en-US" smtClean="0"/>
              <a:t>5</a:t>
            </a:fld>
            <a:endParaRPr lang="en-US"/>
          </a:p>
        </p:txBody>
      </p:sp>
      <p:sp>
        <p:nvSpPr>
          <p:cNvPr id="19" name="Rectangle 18"/>
          <p:cNvSpPr/>
          <p:nvPr/>
        </p:nvSpPr>
        <p:spPr>
          <a:xfrm>
            <a:off x="7835900" y="2395258"/>
            <a:ext cx="1908752" cy="416524"/>
          </a:xfrm>
          <a:prstGeom prst="rect">
            <a:avLst/>
          </a:prstGeom>
        </p:spPr>
        <p:txBody>
          <a:bodyPr wrap="square">
            <a:spAutoFit/>
          </a:bodyPr>
          <a:lstStyle/>
          <a:p>
            <a:pPr>
              <a:lnSpc>
                <a:spcPct val="130000"/>
              </a:lnSpc>
            </a:pPr>
            <a:r>
              <a:rPr lang="en-US" b="1" dirty="0">
                <a:solidFill>
                  <a:schemeClr val="accent6">
                    <a:lumMod val="50000"/>
                  </a:schemeClr>
                </a:solidFill>
                <a:latin typeface="Roboto Condensed Light" panose="02000000000000000000" pitchFamily="2" charset="0"/>
                <a:ea typeface="Roboto Condensed Light" panose="02000000000000000000" pitchFamily="2" charset="0"/>
              </a:rPr>
              <a:t>Lack of Skills</a:t>
            </a:r>
          </a:p>
        </p:txBody>
      </p:sp>
      <p:sp>
        <p:nvSpPr>
          <p:cNvPr id="21" name="Rectangle 20"/>
          <p:cNvSpPr/>
          <p:nvPr/>
        </p:nvSpPr>
        <p:spPr>
          <a:xfrm>
            <a:off x="7835900" y="3376379"/>
            <a:ext cx="3433820" cy="416524"/>
          </a:xfrm>
          <a:prstGeom prst="rect">
            <a:avLst/>
          </a:prstGeom>
        </p:spPr>
        <p:txBody>
          <a:bodyPr wrap="square">
            <a:spAutoFit/>
          </a:bodyPr>
          <a:lstStyle/>
          <a:p>
            <a:pPr>
              <a:lnSpc>
                <a:spcPct val="130000"/>
              </a:lnSpc>
            </a:pPr>
            <a:r>
              <a:rPr lang="en-US" b="1" dirty="0">
                <a:solidFill>
                  <a:schemeClr val="accent6">
                    <a:lumMod val="50000"/>
                  </a:schemeClr>
                </a:solidFill>
                <a:latin typeface="Roboto Condensed Light" panose="02000000000000000000" pitchFamily="2" charset="0"/>
                <a:ea typeface="Roboto Condensed Light" panose="02000000000000000000" pitchFamily="2" charset="0"/>
              </a:rPr>
              <a:t>Lack of Communication</a:t>
            </a:r>
          </a:p>
        </p:txBody>
      </p:sp>
      <p:sp>
        <p:nvSpPr>
          <p:cNvPr id="23" name="Freeform 40"/>
          <p:cNvSpPr>
            <a:spLocks noEditPoints="1"/>
          </p:cNvSpPr>
          <p:nvPr/>
        </p:nvSpPr>
        <p:spPr bwMode="auto">
          <a:xfrm>
            <a:off x="6658145" y="2570350"/>
            <a:ext cx="221862" cy="223974"/>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 name="Freeform 9"/>
          <p:cNvSpPr>
            <a:spLocks/>
          </p:cNvSpPr>
          <p:nvPr/>
        </p:nvSpPr>
        <p:spPr bwMode="auto">
          <a:xfrm>
            <a:off x="-290751" y="0"/>
            <a:ext cx="3340256" cy="515152"/>
          </a:xfrm>
          <a:custGeom>
            <a:avLst/>
            <a:gdLst/>
            <a:ahLst/>
            <a:cxnLst>
              <a:cxn ang="0">
                <a:pos x="1685" y="292"/>
              </a:cxn>
              <a:cxn ang="0">
                <a:pos x="1572" y="0"/>
              </a:cxn>
              <a:cxn ang="0">
                <a:pos x="113" y="0"/>
              </a:cxn>
              <a:cxn ang="0">
                <a:pos x="0" y="292"/>
              </a:cxn>
              <a:cxn ang="0">
                <a:pos x="1685" y="292"/>
              </a:cxn>
            </a:cxnLst>
            <a:rect l="0" t="0" r="r" b="b"/>
            <a:pathLst>
              <a:path w="1685" h="292">
                <a:moveTo>
                  <a:pt x="1685" y="292"/>
                </a:moveTo>
                <a:lnTo>
                  <a:pt x="1572" y="0"/>
                </a:lnTo>
                <a:lnTo>
                  <a:pt x="113" y="0"/>
                </a:lnTo>
                <a:lnTo>
                  <a:pt x="0" y="292"/>
                </a:lnTo>
                <a:lnTo>
                  <a:pt x="1685" y="292"/>
                </a:lnTo>
                <a:close/>
              </a:path>
            </a:pathLst>
          </a:custGeom>
          <a:solidFill>
            <a:schemeClr val="accent4"/>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RISK</a:t>
            </a:r>
          </a:p>
        </p:txBody>
      </p:sp>
      <p:pic>
        <p:nvPicPr>
          <p:cNvPr id="1034" name="Picture 10" descr="isultati immagini per risk"/>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tretch>
            <a:fillRect/>
          </a:stretch>
        </p:blipFill>
        <p:spPr bwMode="auto">
          <a:xfrm>
            <a:off x="982961" y="1641475"/>
            <a:ext cx="5080000" cy="5080000"/>
          </a:xfrm>
          <a:prstGeom prst="rect">
            <a:avLst/>
          </a:prstGeom>
          <a:noFill/>
          <a:extLst>
            <a:ext uri="{909E8E84-426E-40DD-AFC4-6F175D3DCCD1}">
              <a14:hiddenFill xmlns:a14="http://schemas.microsoft.com/office/drawing/2010/main">
                <a:solidFill>
                  <a:srgbClr val="FFFFFF"/>
                </a:solidFill>
              </a14:hiddenFill>
            </a:ext>
          </a:extLst>
        </p:spPr>
      </p:pic>
      <p:sp>
        <p:nvSpPr>
          <p:cNvPr id="26" name="Oval 19"/>
          <p:cNvSpPr/>
          <p:nvPr/>
        </p:nvSpPr>
        <p:spPr>
          <a:xfrm>
            <a:off x="6481997" y="2395258"/>
            <a:ext cx="574159" cy="5741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Roboto Condensed Light" panose="02000000000000000000" pitchFamily="2" charset="0"/>
              <a:ea typeface="Roboto Condensed Light" panose="02000000000000000000" pitchFamily="2" charset="0"/>
            </a:endParaRPr>
          </a:p>
        </p:txBody>
      </p:sp>
      <p:sp>
        <p:nvSpPr>
          <p:cNvPr id="28" name="Rectangle 20"/>
          <p:cNvSpPr/>
          <p:nvPr/>
        </p:nvSpPr>
        <p:spPr>
          <a:xfrm>
            <a:off x="7835900" y="4280681"/>
            <a:ext cx="3433820" cy="416524"/>
          </a:xfrm>
          <a:prstGeom prst="rect">
            <a:avLst/>
          </a:prstGeom>
        </p:spPr>
        <p:txBody>
          <a:bodyPr wrap="square">
            <a:spAutoFit/>
          </a:bodyPr>
          <a:lstStyle/>
          <a:p>
            <a:pPr>
              <a:lnSpc>
                <a:spcPct val="130000"/>
              </a:lnSpc>
            </a:pPr>
            <a:r>
              <a:rPr lang="en-US" b="1" dirty="0">
                <a:solidFill>
                  <a:schemeClr val="accent6">
                    <a:lumMod val="50000"/>
                  </a:schemeClr>
                </a:solidFill>
                <a:latin typeface="Roboto Condensed Light" panose="02000000000000000000" pitchFamily="2" charset="0"/>
                <a:ea typeface="Roboto Condensed Light" panose="02000000000000000000" pitchFamily="2" charset="0"/>
              </a:rPr>
              <a:t>Lack of </a:t>
            </a:r>
            <a:r>
              <a:rPr lang="en-US" b="1" dirty="0" err="1">
                <a:solidFill>
                  <a:schemeClr val="accent6">
                    <a:lumMod val="50000"/>
                  </a:schemeClr>
                </a:solidFill>
                <a:latin typeface="Roboto Condensed Light" panose="02000000000000000000" pitchFamily="2" charset="0"/>
                <a:ea typeface="Roboto Condensed Light" panose="02000000000000000000" pitchFamily="2" charset="0"/>
              </a:rPr>
              <a:t>Responsability</a:t>
            </a:r>
            <a:endParaRPr lang="en-US" b="1" dirty="0">
              <a:solidFill>
                <a:schemeClr val="accent6">
                  <a:lumMod val="50000"/>
                </a:schemeClr>
              </a:solidFill>
              <a:latin typeface="Roboto Condensed Light" panose="02000000000000000000" pitchFamily="2" charset="0"/>
              <a:ea typeface="Roboto Condensed Light" panose="02000000000000000000" pitchFamily="2" charset="0"/>
            </a:endParaRPr>
          </a:p>
        </p:txBody>
      </p:sp>
      <p:sp>
        <p:nvSpPr>
          <p:cNvPr id="29" name="Rounded Rectangle 4"/>
          <p:cNvSpPr/>
          <p:nvPr/>
        </p:nvSpPr>
        <p:spPr>
          <a:xfrm>
            <a:off x="6665055" y="2585711"/>
            <a:ext cx="202018" cy="2020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9"/>
          <p:cNvSpPr/>
          <p:nvPr/>
        </p:nvSpPr>
        <p:spPr>
          <a:xfrm>
            <a:off x="6481997" y="3338104"/>
            <a:ext cx="574159" cy="5741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Roboto Condensed Light" panose="02000000000000000000" pitchFamily="2" charset="0"/>
              <a:ea typeface="Roboto Condensed Light" panose="02000000000000000000" pitchFamily="2" charset="0"/>
            </a:endParaRPr>
          </a:p>
        </p:txBody>
      </p:sp>
      <p:sp>
        <p:nvSpPr>
          <p:cNvPr id="35" name="Rounded Rectangle 4"/>
          <p:cNvSpPr/>
          <p:nvPr/>
        </p:nvSpPr>
        <p:spPr>
          <a:xfrm>
            <a:off x="6665055" y="3528557"/>
            <a:ext cx="202018" cy="2020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9"/>
          <p:cNvSpPr/>
          <p:nvPr/>
        </p:nvSpPr>
        <p:spPr>
          <a:xfrm>
            <a:off x="6483575" y="4280681"/>
            <a:ext cx="574159" cy="5741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Roboto Condensed Light" panose="02000000000000000000" pitchFamily="2" charset="0"/>
              <a:ea typeface="Roboto Condensed Light" panose="02000000000000000000" pitchFamily="2" charset="0"/>
            </a:endParaRPr>
          </a:p>
        </p:txBody>
      </p:sp>
      <p:sp>
        <p:nvSpPr>
          <p:cNvPr id="37" name="Rounded Rectangle 4"/>
          <p:cNvSpPr/>
          <p:nvPr/>
        </p:nvSpPr>
        <p:spPr>
          <a:xfrm>
            <a:off x="6666633" y="4471134"/>
            <a:ext cx="202018" cy="2020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6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1+#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1+#ppt_w/2"/>
                                          </p:val>
                                        </p:tav>
                                        <p:tav tm="100000">
                                          <p:val>
                                            <p:strVal val="#ppt_x"/>
                                          </p:val>
                                        </p:tav>
                                      </p:tavLst>
                                    </p:anim>
                                    <p:anim calcmode="lin" valueType="num">
                                      <p:cBhvr additive="base">
                                        <p:cTn id="3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1+#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animBg="1"/>
      <p:bldP spid="26" grpId="0" animBg="1"/>
      <p:bldP spid="28" grpId="0"/>
      <p:bldP spid="29" grpId="0" animBg="1"/>
      <p:bldP spid="34" grpId="0" animBg="1"/>
      <p:bldP spid="35" grpId="0" animBg="1"/>
      <p:bldP spid="36"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348716"/>
            <a:ext cx="11163300" cy="1442484"/>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1028700" y="4649972"/>
            <a:ext cx="839972" cy="8399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52"/>
          <p:cNvSpPr>
            <a:spLocks noEditPoints="1"/>
          </p:cNvSpPr>
          <p:nvPr/>
        </p:nvSpPr>
        <p:spPr bwMode="auto">
          <a:xfrm>
            <a:off x="1251794" y="4873066"/>
            <a:ext cx="393784" cy="393784"/>
          </a:xfrm>
          <a:custGeom>
            <a:avLst/>
            <a:gdLst/>
            <a:ahLst/>
            <a:cxnLst>
              <a:cxn ang="0">
                <a:pos x="224" y="12"/>
              </a:cxn>
              <a:cxn ang="0">
                <a:pos x="188" y="0"/>
              </a:cxn>
              <a:cxn ang="0">
                <a:pos x="168" y="4"/>
              </a:cxn>
              <a:cxn ang="0">
                <a:pos x="112" y="54"/>
              </a:cxn>
              <a:cxn ang="0">
                <a:pos x="110" y="54"/>
              </a:cxn>
              <a:cxn ang="0">
                <a:pos x="28" y="138"/>
              </a:cxn>
              <a:cxn ang="0">
                <a:pos x="20" y="152"/>
              </a:cxn>
              <a:cxn ang="0">
                <a:pos x="0" y="228"/>
              </a:cxn>
              <a:cxn ang="0">
                <a:pos x="8" y="248"/>
              </a:cxn>
              <a:cxn ang="0">
                <a:pos x="28" y="256"/>
              </a:cxn>
              <a:cxn ang="0">
                <a:pos x="106" y="236"/>
              </a:cxn>
              <a:cxn ang="0">
                <a:pos x="240" y="106"/>
              </a:cxn>
              <a:cxn ang="0">
                <a:pos x="252" y="86"/>
              </a:cxn>
              <a:cxn ang="0">
                <a:pos x="254" y="52"/>
              </a:cxn>
              <a:cxn ang="0">
                <a:pos x="236" y="20"/>
              </a:cxn>
              <a:cxn ang="0">
                <a:pos x="126" y="180"/>
              </a:cxn>
              <a:cxn ang="0">
                <a:pos x="198" y="94"/>
              </a:cxn>
              <a:cxn ang="0">
                <a:pos x="196" y="126"/>
              </a:cxn>
              <a:cxn ang="0">
                <a:pos x="190" y="134"/>
              </a:cxn>
              <a:cxn ang="0">
                <a:pos x="128" y="196"/>
              </a:cxn>
              <a:cxn ang="0">
                <a:pos x="118" y="162"/>
              </a:cxn>
              <a:cxn ang="0">
                <a:pos x="100" y="142"/>
              </a:cxn>
              <a:cxn ang="0">
                <a:pos x="168" y="60"/>
              </a:cxn>
              <a:cxn ang="0">
                <a:pos x="184" y="72"/>
              </a:cxn>
              <a:cxn ang="0">
                <a:pos x="118" y="162"/>
              </a:cxn>
              <a:cxn ang="0">
                <a:pos x="72" y="130"/>
              </a:cxn>
              <a:cxn ang="0">
                <a:pos x="122" y="66"/>
              </a:cxn>
              <a:cxn ang="0">
                <a:pos x="150" y="56"/>
              </a:cxn>
              <a:cxn ang="0">
                <a:pos x="34" y="238"/>
              </a:cxn>
              <a:cxn ang="0">
                <a:pos x="28" y="240"/>
              </a:cxn>
              <a:cxn ang="0">
                <a:pos x="16" y="232"/>
              </a:cxn>
              <a:cxn ang="0">
                <a:pos x="16" y="224"/>
              </a:cxn>
              <a:cxn ang="0">
                <a:pos x="32" y="194"/>
              </a:cxn>
              <a:cxn ang="0">
                <a:pos x="52" y="204"/>
              </a:cxn>
              <a:cxn ang="0">
                <a:pos x="60" y="218"/>
              </a:cxn>
              <a:cxn ang="0">
                <a:pos x="34" y="238"/>
              </a:cxn>
              <a:cxn ang="0">
                <a:pos x="70" y="222"/>
              </a:cxn>
              <a:cxn ang="0">
                <a:pos x="58" y="198"/>
              </a:cxn>
              <a:cxn ang="0">
                <a:pos x="44" y="188"/>
              </a:cxn>
              <a:cxn ang="0">
                <a:pos x="36" y="156"/>
              </a:cxn>
              <a:cxn ang="0">
                <a:pos x="38" y="150"/>
              </a:cxn>
              <a:cxn ang="0">
                <a:pos x="60" y="144"/>
              </a:cxn>
              <a:cxn ang="0">
                <a:pos x="82" y="150"/>
              </a:cxn>
              <a:cxn ang="0">
                <a:pos x="96" y="160"/>
              </a:cxn>
              <a:cxn ang="0">
                <a:pos x="110" y="182"/>
              </a:cxn>
              <a:cxn ang="0">
                <a:pos x="110" y="206"/>
              </a:cxn>
              <a:cxn ang="0">
                <a:pos x="104" y="220"/>
              </a:cxn>
              <a:cxn ang="0">
                <a:pos x="230" y="94"/>
              </a:cxn>
              <a:cxn ang="0">
                <a:pos x="216" y="102"/>
              </a:cxn>
              <a:cxn ang="0">
                <a:pos x="210" y="80"/>
              </a:cxn>
              <a:cxn ang="0">
                <a:pos x="196" y="60"/>
              </a:cxn>
              <a:cxn ang="0">
                <a:pos x="162" y="42"/>
              </a:cxn>
              <a:cxn ang="0">
                <a:pos x="162" y="26"/>
              </a:cxn>
              <a:cxn ang="0">
                <a:pos x="180" y="16"/>
              </a:cxn>
              <a:cxn ang="0">
                <a:pos x="198" y="18"/>
              </a:cxn>
              <a:cxn ang="0">
                <a:pos x="224" y="32"/>
              </a:cxn>
              <a:cxn ang="0">
                <a:pos x="236" y="48"/>
              </a:cxn>
              <a:cxn ang="0">
                <a:pos x="240" y="66"/>
              </a:cxn>
              <a:cxn ang="0">
                <a:pos x="234" y="88"/>
              </a:cxn>
            </a:cxnLst>
            <a:rect l="0" t="0" r="r" b="b"/>
            <a:pathLst>
              <a:path w="256" h="256">
                <a:moveTo>
                  <a:pt x="236" y="20"/>
                </a:moveTo>
                <a:lnTo>
                  <a:pt x="236" y="20"/>
                </a:lnTo>
                <a:lnTo>
                  <a:pt x="224" y="12"/>
                </a:lnTo>
                <a:lnTo>
                  <a:pt x="212" y="6"/>
                </a:lnTo>
                <a:lnTo>
                  <a:pt x="200" y="2"/>
                </a:lnTo>
                <a:lnTo>
                  <a:pt x="188" y="0"/>
                </a:lnTo>
                <a:lnTo>
                  <a:pt x="188" y="0"/>
                </a:lnTo>
                <a:lnTo>
                  <a:pt x="178" y="0"/>
                </a:lnTo>
                <a:lnTo>
                  <a:pt x="168" y="4"/>
                </a:lnTo>
                <a:lnTo>
                  <a:pt x="158" y="8"/>
                </a:lnTo>
                <a:lnTo>
                  <a:pt x="150" y="16"/>
                </a:lnTo>
                <a:lnTo>
                  <a:pt x="112" y="54"/>
                </a:lnTo>
                <a:lnTo>
                  <a:pt x="112" y="54"/>
                </a:lnTo>
                <a:lnTo>
                  <a:pt x="110" y="54"/>
                </a:lnTo>
                <a:lnTo>
                  <a:pt x="110" y="54"/>
                </a:lnTo>
                <a:lnTo>
                  <a:pt x="110" y="54"/>
                </a:lnTo>
                <a:lnTo>
                  <a:pt x="110" y="54"/>
                </a:lnTo>
                <a:lnTo>
                  <a:pt x="28" y="138"/>
                </a:lnTo>
                <a:lnTo>
                  <a:pt x="28" y="138"/>
                </a:lnTo>
                <a:lnTo>
                  <a:pt x="24" y="144"/>
                </a:lnTo>
                <a:lnTo>
                  <a:pt x="20" y="152"/>
                </a:lnTo>
                <a:lnTo>
                  <a:pt x="2" y="220"/>
                </a:lnTo>
                <a:lnTo>
                  <a:pt x="2" y="220"/>
                </a:lnTo>
                <a:lnTo>
                  <a:pt x="0" y="228"/>
                </a:lnTo>
                <a:lnTo>
                  <a:pt x="0" y="228"/>
                </a:lnTo>
                <a:lnTo>
                  <a:pt x="2" y="238"/>
                </a:lnTo>
                <a:lnTo>
                  <a:pt x="8" y="248"/>
                </a:lnTo>
                <a:lnTo>
                  <a:pt x="18" y="254"/>
                </a:lnTo>
                <a:lnTo>
                  <a:pt x="28" y="256"/>
                </a:lnTo>
                <a:lnTo>
                  <a:pt x="28" y="256"/>
                </a:lnTo>
                <a:lnTo>
                  <a:pt x="38" y="254"/>
                </a:lnTo>
                <a:lnTo>
                  <a:pt x="106" y="236"/>
                </a:lnTo>
                <a:lnTo>
                  <a:pt x="106" y="236"/>
                </a:lnTo>
                <a:lnTo>
                  <a:pt x="112" y="234"/>
                </a:lnTo>
                <a:lnTo>
                  <a:pt x="118" y="228"/>
                </a:lnTo>
                <a:lnTo>
                  <a:pt x="240" y="106"/>
                </a:lnTo>
                <a:lnTo>
                  <a:pt x="240" y="106"/>
                </a:lnTo>
                <a:lnTo>
                  <a:pt x="248" y="96"/>
                </a:lnTo>
                <a:lnTo>
                  <a:pt x="252" y="86"/>
                </a:lnTo>
                <a:lnTo>
                  <a:pt x="256" y="76"/>
                </a:lnTo>
                <a:lnTo>
                  <a:pt x="256" y="64"/>
                </a:lnTo>
                <a:lnTo>
                  <a:pt x="254" y="52"/>
                </a:lnTo>
                <a:lnTo>
                  <a:pt x="250" y="42"/>
                </a:lnTo>
                <a:lnTo>
                  <a:pt x="244" y="30"/>
                </a:lnTo>
                <a:lnTo>
                  <a:pt x="236" y="20"/>
                </a:lnTo>
                <a:close/>
                <a:moveTo>
                  <a:pt x="128" y="190"/>
                </a:moveTo>
                <a:lnTo>
                  <a:pt x="128" y="190"/>
                </a:lnTo>
                <a:lnTo>
                  <a:pt x="126" y="180"/>
                </a:lnTo>
                <a:lnTo>
                  <a:pt x="122" y="170"/>
                </a:lnTo>
                <a:lnTo>
                  <a:pt x="198" y="94"/>
                </a:lnTo>
                <a:lnTo>
                  <a:pt x="198" y="94"/>
                </a:lnTo>
                <a:lnTo>
                  <a:pt x="200" y="104"/>
                </a:lnTo>
                <a:lnTo>
                  <a:pt x="200" y="116"/>
                </a:lnTo>
                <a:lnTo>
                  <a:pt x="196" y="126"/>
                </a:lnTo>
                <a:lnTo>
                  <a:pt x="190" y="134"/>
                </a:lnTo>
                <a:lnTo>
                  <a:pt x="190" y="134"/>
                </a:lnTo>
                <a:lnTo>
                  <a:pt x="190" y="134"/>
                </a:lnTo>
                <a:lnTo>
                  <a:pt x="190" y="134"/>
                </a:lnTo>
                <a:lnTo>
                  <a:pt x="128" y="196"/>
                </a:lnTo>
                <a:lnTo>
                  <a:pt x="128" y="196"/>
                </a:lnTo>
                <a:lnTo>
                  <a:pt x="128" y="190"/>
                </a:lnTo>
                <a:close/>
                <a:moveTo>
                  <a:pt x="118" y="162"/>
                </a:moveTo>
                <a:lnTo>
                  <a:pt x="118" y="162"/>
                </a:lnTo>
                <a:lnTo>
                  <a:pt x="108" y="148"/>
                </a:lnTo>
                <a:lnTo>
                  <a:pt x="108" y="148"/>
                </a:lnTo>
                <a:lnTo>
                  <a:pt x="100" y="142"/>
                </a:lnTo>
                <a:lnTo>
                  <a:pt x="92" y="136"/>
                </a:lnTo>
                <a:lnTo>
                  <a:pt x="168" y="60"/>
                </a:lnTo>
                <a:lnTo>
                  <a:pt x="168" y="60"/>
                </a:lnTo>
                <a:lnTo>
                  <a:pt x="176" y="64"/>
                </a:lnTo>
                <a:lnTo>
                  <a:pt x="184" y="72"/>
                </a:lnTo>
                <a:lnTo>
                  <a:pt x="184" y="72"/>
                </a:lnTo>
                <a:lnTo>
                  <a:pt x="190" y="78"/>
                </a:lnTo>
                <a:lnTo>
                  <a:pt x="194" y="86"/>
                </a:lnTo>
                <a:lnTo>
                  <a:pt x="118" y="162"/>
                </a:lnTo>
                <a:close/>
                <a:moveTo>
                  <a:pt x="84" y="132"/>
                </a:moveTo>
                <a:lnTo>
                  <a:pt x="84" y="132"/>
                </a:lnTo>
                <a:lnTo>
                  <a:pt x="72" y="130"/>
                </a:lnTo>
                <a:lnTo>
                  <a:pt x="60" y="128"/>
                </a:lnTo>
                <a:lnTo>
                  <a:pt x="122" y="66"/>
                </a:lnTo>
                <a:lnTo>
                  <a:pt x="122" y="66"/>
                </a:lnTo>
                <a:lnTo>
                  <a:pt x="130" y="60"/>
                </a:lnTo>
                <a:lnTo>
                  <a:pt x="140" y="56"/>
                </a:lnTo>
                <a:lnTo>
                  <a:pt x="150" y="56"/>
                </a:lnTo>
                <a:lnTo>
                  <a:pt x="160" y="58"/>
                </a:lnTo>
                <a:lnTo>
                  <a:pt x="84" y="132"/>
                </a:lnTo>
                <a:close/>
                <a:moveTo>
                  <a:pt x="34" y="238"/>
                </a:moveTo>
                <a:lnTo>
                  <a:pt x="34" y="238"/>
                </a:lnTo>
                <a:lnTo>
                  <a:pt x="28" y="240"/>
                </a:lnTo>
                <a:lnTo>
                  <a:pt x="28" y="240"/>
                </a:lnTo>
                <a:lnTo>
                  <a:pt x="24" y="240"/>
                </a:lnTo>
                <a:lnTo>
                  <a:pt x="20" y="236"/>
                </a:lnTo>
                <a:lnTo>
                  <a:pt x="16" y="232"/>
                </a:lnTo>
                <a:lnTo>
                  <a:pt x="16" y="228"/>
                </a:lnTo>
                <a:lnTo>
                  <a:pt x="16" y="228"/>
                </a:lnTo>
                <a:lnTo>
                  <a:pt x="16" y="224"/>
                </a:lnTo>
                <a:lnTo>
                  <a:pt x="26" y="192"/>
                </a:lnTo>
                <a:lnTo>
                  <a:pt x="26" y="192"/>
                </a:lnTo>
                <a:lnTo>
                  <a:pt x="32" y="194"/>
                </a:lnTo>
                <a:lnTo>
                  <a:pt x="40" y="196"/>
                </a:lnTo>
                <a:lnTo>
                  <a:pt x="46" y="200"/>
                </a:lnTo>
                <a:lnTo>
                  <a:pt x="52" y="204"/>
                </a:lnTo>
                <a:lnTo>
                  <a:pt x="52" y="204"/>
                </a:lnTo>
                <a:lnTo>
                  <a:pt x="58" y="210"/>
                </a:lnTo>
                <a:lnTo>
                  <a:pt x="60" y="218"/>
                </a:lnTo>
                <a:lnTo>
                  <a:pt x="62" y="224"/>
                </a:lnTo>
                <a:lnTo>
                  <a:pt x="64" y="232"/>
                </a:lnTo>
                <a:lnTo>
                  <a:pt x="34" y="238"/>
                </a:lnTo>
                <a:close/>
                <a:moveTo>
                  <a:pt x="70" y="230"/>
                </a:moveTo>
                <a:lnTo>
                  <a:pt x="70" y="230"/>
                </a:lnTo>
                <a:lnTo>
                  <a:pt x="70" y="222"/>
                </a:lnTo>
                <a:lnTo>
                  <a:pt x="68" y="214"/>
                </a:lnTo>
                <a:lnTo>
                  <a:pt x="64" y="206"/>
                </a:lnTo>
                <a:lnTo>
                  <a:pt x="58" y="198"/>
                </a:lnTo>
                <a:lnTo>
                  <a:pt x="58" y="198"/>
                </a:lnTo>
                <a:lnTo>
                  <a:pt x="50" y="192"/>
                </a:lnTo>
                <a:lnTo>
                  <a:pt x="44" y="188"/>
                </a:lnTo>
                <a:lnTo>
                  <a:pt x="36" y="186"/>
                </a:lnTo>
                <a:lnTo>
                  <a:pt x="28" y="184"/>
                </a:lnTo>
                <a:lnTo>
                  <a:pt x="36" y="156"/>
                </a:lnTo>
                <a:lnTo>
                  <a:pt x="36" y="156"/>
                </a:lnTo>
                <a:lnTo>
                  <a:pt x="38" y="150"/>
                </a:lnTo>
                <a:lnTo>
                  <a:pt x="38" y="150"/>
                </a:lnTo>
                <a:lnTo>
                  <a:pt x="44" y="146"/>
                </a:lnTo>
                <a:lnTo>
                  <a:pt x="52" y="144"/>
                </a:lnTo>
                <a:lnTo>
                  <a:pt x="60" y="144"/>
                </a:lnTo>
                <a:lnTo>
                  <a:pt x="68" y="144"/>
                </a:lnTo>
                <a:lnTo>
                  <a:pt x="74" y="146"/>
                </a:lnTo>
                <a:lnTo>
                  <a:pt x="82" y="150"/>
                </a:lnTo>
                <a:lnTo>
                  <a:pt x="90" y="154"/>
                </a:lnTo>
                <a:lnTo>
                  <a:pt x="96" y="160"/>
                </a:lnTo>
                <a:lnTo>
                  <a:pt x="96" y="160"/>
                </a:lnTo>
                <a:lnTo>
                  <a:pt x="102" y="166"/>
                </a:lnTo>
                <a:lnTo>
                  <a:pt x="108" y="174"/>
                </a:lnTo>
                <a:lnTo>
                  <a:pt x="110" y="182"/>
                </a:lnTo>
                <a:lnTo>
                  <a:pt x="112" y="190"/>
                </a:lnTo>
                <a:lnTo>
                  <a:pt x="112" y="198"/>
                </a:lnTo>
                <a:lnTo>
                  <a:pt x="110" y="206"/>
                </a:lnTo>
                <a:lnTo>
                  <a:pt x="108" y="214"/>
                </a:lnTo>
                <a:lnTo>
                  <a:pt x="104" y="220"/>
                </a:lnTo>
                <a:lnTo>
                  <a:pt x="104" y="220"/>
                </a:lnTo>
                <a:lnTo>
                  <a:pt x="100" y="222"/>
                </a:lnTo>
                <a:lnTo>
                  <a:pt x="70" y="230"/>
                </a:lnTo>
                <a:close/>
                <a:moveTo>
                  <a:pt x="230" y="94"/>
                </a:moveTo>
                <a:lnTo>
                  <a:pt x="216" y="108"/>
                </a:lnTo>
                <a:lnTo>
                  <a:pt x="216" y="108"/>
                </a:lnTo>
                <a:lnTo>
                  <a:pt x="216" y="102"/>
                </a:lnTo>
                <a:lnTo>
                  <a:pt x="216" y="102"/>
                </a:lnTo>
                <a:lnTo>
                  <a:pt x="214" y="90"/>
                </a:lnTo>
                <a:lnTo>
                  <a:pt x="210" y="80"/>
                </a:lnTo>
                <a:lnTo>
                  <a:pt x="204" y="70"/>
                </a:lnTo>
                <a:lnTo>
                  <a:pt x="196" y="60"/>
                </a:lnTo>
                <a:lnTo>
                  <a:pt x="196" y="60"/>
                </a:lnTo>
                <a:lnTo>
                  <a:pt x="186" y="52"/>
                </a:lnTo>
                <a:lnTo>
                  <a:pt x="174" y="46"/>
                </a:lnTo>
                <a:lnTo>
                  <a:pt x="162" y="42"/>
                </a:lnTo>
                <a:lnTo>
                  <a:pt x="148" y="40"/>
                </a:lnTo>
                <a:lnTo>
                  <a:pt x="162" y="26"/>
                </a:lnTo>
                <a:lnTo>
                  <a:pt x="162" y="26"/>
                </a:lnTo>
                <a:lnTo>
                  <a:pt x="168" y="22"/>
                </a:lnTo>
                <a:lnTo>
                  <a:pt x="174" y="18"/>
                </a:lnTo>
                <a:lnTo>
                  <a:pt x="180" y="16"/>
                </a:lnTo>
                <a:lnTo>
                  <a:pt x="188" y="16"/>
                </a:lnTo>
                <a:lnTo>
                  <a:pt x="188" y="16"/>
                </a:lnTo>
                <a:lnTo>
                  <a:pt x="198" y="18"/>
                </a:lnTo>
                <a:lnTo>
                  <a:pt x="206" y="20"/>
                </a:lnTo>
                <a:lnTo>
                  <a:pt x="216" y="26"/>
                </a:lnTo>
                <a:lnTo>
                  <a:pt x="224" y="32"/>
                </a:lnTo>
                <a:lnTo>
                  <a:pt x="224" y="32"/>
                </a:lnTo>
                <a:lnTo>
                  <a:pt x="230" y="40"/>
                </a:lnTo>
                <a:lnTo>
                  <a:pt x="236" y="48"/>
                </a:lnTo>
                <a:lnTo>
                  <a:pt x="238" y="56"/>
                </a:lnTo>
                <a:lnTo>
                  <a:pt x="240" y="66"/>
                </a:lnTo>
                <a:lnTo>
                  <a:pt x="240" y="66"/>
                </a:lnTo>
                <a:lnTo>
                  <a:pt x="240" y="74"/>
                </a:lnTo>
                <a:lnTo>
                  <a:pt x="238" y="82"/>
                </a:lnTo>
                <a:lnTo>
                  <a:pt x="234" y="88"/>
                </a:lnTo>
                <a:lnTo>
                  <a:pt x="230" y="9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6" name="Rectangle 5"/>
          <p:cNvSpPr/>
          <p:nvPr/>
        </p:nvSpPr>
        <p:spPr>
          <a:xfrm>
            <a:off x="2091766" y="4703832"/>
            <a:ext cx="8576234" cy="752514"/>
          </a:xfrm>
          <a:prstGeom prst="rect">
            <a:avLst/>
          </a:prstGeom>
        </p:spPr>
        <p:txBody>
          <a:bodyPr wrap="square">
            <a:spAutoFit/>
          </a:bodyPr>
          <a:lstStyle/>
          <a:p>
            <a:pPr>
              <a:lnSpc>
                <a:spcPct val="130000"/>
              </a:lnSpc>
            </a:pPr>
            <a:r>
              <a:rPr lang="en-US" sz="1100">
                <a:solidFill>
                  <a:schemeClr val="bg1"/>
                </a:solidFill>
                <a:latin typeface="Roboto Condensed Light" panose="02000000000000000000" pitchFamily="2" charset="0"/>
                <a:ea typeface="Roboto Condensed Light" panose="02000000000000000000" pitchFamily="2" charset="0"/>
              </a:rPr>
              <a:t>Objectively disintermediate leveraged manufactured products before team driven resources. Energistically incentivize holistic channels rather than interactive interfaces. Progressively productivate compelling innovation rather than functional content. Phosfluorescently strategize accurate web services rather than revolutionary bandwidth. Competently customize out-of-the-box leadership for client-based models.</a:t>
            </a:r>
          </a:p>
        </p:txBody>
      </p:sp>
      <p:pic>
        <p:nvPicPr>
          <p:cNvPr id="7" name="Picture 4" descr="isultati immagini per lack of skills"/>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3756" b="37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8" name="TextBox 8"/>
          <p:cNvSpPr txBox="1"/>
          <p:nvPr/>
        </p:nvSpPr>
        <p:spPr>
          <a:xfrm>
            <a:off x="0" y="469593"/>
            <a:ext cx="2577950" cy="668645"/>
          </a:xfrm>
          <a:prstGeom prst="rect">
            <a:avLst/>
          </a:prstGeom>
          <a:noFill/>
        </p:spPr>
        <p:txBody>
          <a:bodyPr wrap="none" rtlCol="0">
            <a:spAutoFit/>
          </a:bodyPr>
          <a:lstStyle/>
          <a:p>
            <a:pPr>
              <a:lnSpc>
                <a:spcPct val="130000"/>
              </a:lnSpc>
            </a:pPr>
            <a:r>
              <a:rPr lang="en-US" sz="3200" b="1" dirty="0">
                <a:solidFill>
                  <a:schemeClr val="accent6">
                    <a:lumMod val="50000"/>
                  </a:schemeClr>
                </a:solidFill>
                <a:latin typeface="Roboto Condensed Light" panose="02000000000000000000" pitchFamily="2" charset="0"/>
                <a:ea typeface="Roboto Condensed Light" panose="02000000000000000000" pitchFamily="2" charset="0"/>
              </a:rPr>
              <a:t>Lack of Skills</a:t>
            </a:r>
          </a:p>
        </p:txBody>
      </p:sp>
      <p:sp>
        <p:nvSpPr>
          <p:cNvPr id="9" name="Freeform 9"/>
          <p:cNvSpPr>
            <a:spLocks/>
          </p:cNvSpPr>
          <p:nvPr/>
        </p:nvSpPr>
        <p:spPr bwMode="auto">
          <a:xfrm>
            <a:off x="-290751" y="0"/>
            <a:ext cx="3340256" cy="515152"/>
          </a:xfrm>
          <a:custGeom>
            <a:avLst/>
            <a:gdLst/>
            <a:ahLst/>
            <a:cxnLst>
              <a:cxn ang="0">
                <a:pos x="1685" y="292"/>
              </a:cxn>
              <a:cxn ang="0">
                <a:pos x="1572" y="0"/>
              </a:cxn>
              <a:cxn ang="0">
                <a:pos x="113" y="0"/>
              </a:cxn>
              <a:cxn ang="0">
                <a:pos x="0" y="292"/>
              </a:cxn>
              <a:cxn ang="0">
                <a:pos x="1685" y="292"/>
              </a:cxn>
            </a:cxnLst>
            <a:rect l="0" t="0" r="r" b="b"/>
            <a:pathLst>
              <a:path w="1685" h="292">
                <a:moveTo>
                  <a:pt x="1685" y="292"/>
                </a:moveTo>
                <a:lnTo>
                  <a:pt x="1572" y="0"/>
                </a:lnTo>
                <a:lnTo>
                  <a:pt x="113" y="0"/>
                </a:lnTo>
                <a:lnTo>
                  <a:pt x="0" y="292"/>
                </a:lnTo>
                <a:lnTo>
                  <a:pt x="1685" y="292"/>
                </a:lnTo>
                <a:close/>
              </a:path>
            </a:pathLst>
          </a:custGeom>
          <a:solidFill>
            <a:schemeClr val="accent4"/>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RISK</a:t>
            </a:r>
          </a:p>
        </p:txBody>
      </p:sp>
      <p:sp>
        <p:nvSpPr>
          <p:cNvPr id="55" name="Rettangolo arrotondato 54"/>
          <p:cNvSpPr/>
          <p:nvPr/>
        </p:nvSpPr>
        <p:spPr>
          <a:xfrm>
            <a:off x="479685" y="1259174"/>
            <a:ext cx="11197653" cy="5201587"/>
          </a:xfrm>
          <a:prstGeom prst="roundRect">
            <a:avLst/>
          </a:prstGeom>
          <a:solidFill>
            <a:schemeClr val="accent4">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6" name="Group 142"/>
          <p:cNvGrpSpPr/>
          <p:nvPr/>
        </p:nvGrpSpPr>
        <p:grpSpPr>
          <a:xfrm>
            <a:off x="4387959" y="1747583"/>
            <a:ext cx="3606404" cy="3856435"/>
            <a:chOff x="1454151" y="914400"/>
            <a:chExt cx="4808538" cy="5141913"/>
          </a:xfrm>
        </p:grpSpPr>
        <p:sp>
          <p:nvSpPr>
            <p:cNvPr id="57" name="Freeform 5"/>
            <p:cNvSpPr>
              <a:spLocks/>
            </p:cNvSpPr>
            <p:nvPr/>
          </p:nvSpPr>
          <p:spPr bwMode="auto">
            <a:xfrm>
              <a:off x="1454151" y="1196975"/>
              <a:ext cx="4808538" cy="3309938"/>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6"/>
            <p:cNvSpPr>
              <a:spLocks noChangeArrowheads="1"/>
            </p:cNvSpPr>
            <p:nvPr/>
          </p:nvSpPr>
          <p:spPr bwMode="auto">
            <a:xfrm>
              <a:off x="1636713" y="1346200"/>
              <a:ext cx="4443413" cy="3011488"/>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Freeform 7"/>
            <p:cNvSpPr>
              <a:spLocks noEditPoints="1"/>
            </p:cNvSpPr>
            <p:nvPr/>
          </p:nvSpPr>
          <p:spPr bwMode="auto">
            <a:xfrm>
              <a:off x="3121026" y="914400"/>
              <a:ext cx="1285875" cy="5141913"/>
            </a:xfrm>
            <a:custGeom>
              <a:avLst/>
              <a:gdLst>
                <a:gd name="T0" fmla="*/ 1764 w 4053"/>
                <a:gd name="T1" fmla="*/ 0 h 16197"/>
                <a:gd name="T2" fmla="*/ 2323 w 4053"/>
                <a:gd name="T3" fmla="*/ 0 h 16197"/>
                <a:gd name="T4" fmla="*/ 2323 w 4053"/>
                <a:gd name="T5" fmla="*/ 892 h 16197"/>
                <a:gd name="T6" fmla="*/ 1764 w 4053"/>
                <a:gd name="T7" fmla="*/ 892 h 16197"/>
                <a:gd name="T8" fmla="*/ 1764 w 4053"/>
                <a:gd name="T9" fmla="*/ 0 h 16197"/>
                <a:gd name="T10" fmla="*/ 1831 w 4053"/>
                <a:gd name="T11" fmla="*/ 11317 h 16197"/>
                <a:gd name="T12" fmla="*/ 2256 w 4053"/>
                <a:gd name="T13" fmla="*/ 11317 h 16197"/>
                <a:gd name="T14" fmla="*/ 2256 w 4053"/>
                <a:gd name="T15" fmla="*/ 13709 h 16197"/>
                <a:gd name="T16" fmla="*/ 4053 w 4053"/>
                <a:gd name="T17" fmla="*/ 15988 h 16197"/>
                <a:gd name="T18" fmla="*/ 3787 w 4053"/>
                <a:gd name="T19" fmla="*/ 16197 h 16197"/>
                <a:gd name="T20" fmla="*/ 2256 w 4053"/>
                <a:gd name="T21" fmla="*/ 14256 h 16197"/>
                <a:gd name="T22" fmla="*/ 2256 w 4053"/>
                <a:gd name="T23" fmla="*/ 16151 h 16197"/>
                <a:gd name="T24" fmla="*/ 1831 w 4053"/>
                <a:gd name="T25" fmla="*/ 16151 h 16197"/>
                <a:gd name="T26" fmla="*/ 1831 w 4053"/>
                <a:gd name="T27" fmla="*/ 14215 h 16197"/>
                <a:gd name="T28" fmla="*/ 266 w 4053"/>
                <a:gd name="T29" fmla="*/ 16197 h 16197"/>
                <a:gd name="T30" fmla="*/ 0 w 4053"/>
                <a:gd name="T31" fmla="*/ 15988 h 16197"/>
                <a:gd name="T32" fmla="*/ 1831 w 4053"/>
                <a:gd name="T33" fmla="*/ 13668 h 16197"/>
                <a:gd name="T34" fmla="*/ 1831 w 4053"/>
                <a:gd name="T35" fmla="*/ 11317 h 16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53" h="16197">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70" name="Group 141"/>
          <p:cNvGrpSpPr/>
          <p:nvPr/>
        </p:nvGrpSpPr>
        <p:grpSpPr>
          <a:xfrm>
            <a:off x="2759050" y="2265759"/>
            <a:ext cx="2050256" cy="3525441"/>
            <a:chOff x="725488" y="1565275"/>
            <a:chExt cx="2733675" cy="4700588"/>
          </a:xfrm>
        </p:grpSpPr>
        <p:sp>
          <p:nvSpPr>
            <p:cNvPr id="71" name="Freeform 8"/>
            <p:cNvSpPr>
              <a:spLocks/>
            </p:cNvSpPr>
            <p:nvPr/>
          </p:nvSpPr>
          <p:spPr bwMode="auto">
            <a:xfrm>
              <a:off x="1312863" y="4327525"/>
              <a:ext cx="989013" cy="1736725"/>
            </a:xfrm>
            <a:custGeom>
              <a:avLst/>
              <a:gdLst>
                <a:gd name="T0" fmla="*/ 0 w 3117"/>
                <a:gd name="T1" fmla="*/ 0 h 5469"/>
                <a:gd name="T2" fmla="*/ 3117 w 3117"/>
                <a:gd name="T3" fmla="*/ 0 h 5469"/>
                <a:gd name="T4" fmla="*/ 2488 w 3117"/>
                <a:gd name="T5" fmla="*/ 5469 h 5469"/>
                <a:gd name="T6" fmla="*/ 1859 w 3117"/>
                <a:gd name="T7" fmla="*/ 5469 h 5469"/>
                <a:gd name="T8" fmla="*/ 1339 w 3117"/>
                <a:gd name="T9" fmla="*/ 1313 h 5469"/>
                <a:gd name="T10" fmla="*/ 957 w 3117"/>
                <a:gd name="T11" fmla="*/ 5333 h 5469"/>
                <a:gd name="T12" fmla="*/ 246 w 3117"/>
                <a:gd name="T13" fmla="*/ 5333 h 5469"/>
                <a:gd name="T14" fmla="*/ 0 w 3117"/>
                <a:gd name="T15" fmla="*/ 0 h 54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7" h="5469">
                  <a:moveTo>
                    <a:pt x="0" y="0"/>
                  </a:moveTo>
                  <a:lnTo>
                    <a:pt x="3117" y="0"/>
                  </a:lnTo>
                  <a:lnTo>
                    <a:pt x="2488" y="5469"/>
                  </a:lnTo>
                  <a:lnTo>
                    <a:pt x="1859" y="5469"/>
                  </a:lnTo>
                  <a:lnTo>
                    <a:pt x="1339" y="1313"/>
                  </a:lnTo>
                  <a:lnTo>
                    <a:pt x="957" y="5333"/>
                  </a:lnTo>
                  <a:lnTo>
                    <a:pt x="246" y="5333"/>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Freeform 9"/>
            <p:cNvSpPr>
              <a:spLocks/>
            </p:cNvSpPr>
            <p:nvPr/>
          </p:nvSpPr>
          <p:spPr bwMode="auto">
            <a:xfrm>
              <a:off x="3116263" y="2554288"/>
              <a:ext cx="342900" cy="468313"/>
            </a:xfrm>
            <a:custGeom>
              <a:avLst/>
              <a:gdLst>
                <a:gd name="T0" fmla="*/ 14 w 1078"/>
                <a:gd name="T1" fmla="*/ 965 h 1477"/>
                <a:gd name="T2" fmla="*/ 106 w 1078"/>
                <a:gd name="T3" fmla="*/ 882 h 1477"/>
                <a:gd name="T4" fmla="*/ 244 w 1078"/>
                <a:gd name="T5" fmla="*/ 759 h 1477"/>
                <a:gd name="T6" fmla="*/ 351 w 1078"/>
                <a:gd name="T7" fmla="*/ 672 h 1477"/>
                <a:gd name="T8" fmla="*/ 413 w 1078"/>
                <a:gd name="T9" fmla="*/ 627 h 1477"/>
                <a:gd name="T10" fmla="*/ 463 w 1078"/>
                <a:gd name="T11" fmla="*/ 598 h 1477"/>
                <a:gd name="T12" fmla="*/ 509 w 1078"/>
                <a:gd name="T13" fmla="*/ 569 h 1477"/>
                <a:gd name="T14" fmla="*/ 551 w 1078"/>
                <a:gd name="T15" fmla="*/ 538 h 1477"/>
                <a:gd name="T16" fmla="*/ 593 w 1078"/>
                <a:gd name="T17" fmla="*/ 506 h 1477"/>
                <a:gd name="T18" fmla="*/ 653 w 1078"/>
                <a:gd name="T19" fmla="*/ 455 h 1477"/>
                <a:gd name="T20" fmla="*/ 730 w 1078"/>
                <a:gd name="T21" fmla="*/ 382 h 1477"/>
                <a:gd name="T22" fmla="*/ 788 w 1078"/>
                <a:gd name="T23" fmla="*/ 320 h 1477"/>
                <a:gd name="T24" fmla="*/ 826 w 1078"/>
                <a:gd name="T25" fmla="*/ 267 h 1477"/>
                <a:gd name="T26" fmla="*/ 884 w 1078"/>
                <a:gd name="T27" fmla="*/ 173 h 1477"/>
                <a:gd name="T28" fmla="*/ 939 w 1078"/>
                <a:gd name="T29" fmla="*/ 83 h 1477"/>
                <a:gd name="T30" fmla="*/ 966 w 1078"/>
                <a:gd name="T31" fmla="*/ 47 h 1477"/>
                <a:gd name="T32" fmla="*/ 983 w 1078"/>
                <a:gd name="T33" fmla="*/ 28 h 1477"/>
                <a:gd name="T34" fmla="*/ 999 w 1078"/>
                <a:gd name="T35" fmla="*/ 12 h 1477"/>
                <a:gd name="T36" fmla="*/ 1016 w 1078"/>
                <a:gd name="T37" fmla="*/ 4 h 1477"/>
                <a:gd name="T38" fmla="*/ 1032 w 1078"/>
                <a:gd name="T39" fmla="*/ 0 h 1477"/>
                <a:gd name="T40" fmla="*/ 1047 w 1078"/>
                <a:gd name="T41" fmla="*/ 5 h 1477"/>
                <a:gd name="T42" fmla="*/ 1060 w 1078"/>
                <a:gd name="T43" fmla="*/ 16 h 1477"/>
                <a:gd name="T44" fmla="*/ 1070 w 1078"/>
                <a:gd name="T45" fmla="*/ 34 h 1477"/>
                <a:gd name="T46" fmla="*/ 1076 w 1078"/>
                <a:gd name="T47" fmla="*/ 59 h 1477"/>
                <a:gd name="T48" fmla="*/ 1078 w 1078"/>
                <a:gd name="T49" fmla="*/ 88 h 1477"/>
                <a:gd name="T50" fmla="*/ 1076 w 1078"/>
                <a:gd name="T51" fmla="*/ 121 h 1477"/>
                <a:gd name="T52" fmla="*/ 1070 w 1078"/>
                <a:gd name="T53" fmla="*/ 157 h 1477"/>
                <a:gd name="T54" fmla="*/ 1058 w 1078"/>
                <a:gd name="T55" fmla="*/ 216 h 1477"/>
                <a:gd name="T56" fmla="*/ 1033 w 1078"/>
                <a:gd name="T57" fmla="*/ 298 h 1477"/>
                <a:gd name="T58" fmla="*/ 1002 w 1078"/>
                <a:gd name="T59" fmla="*/ 379 h 1477"/>
                <a:gd name="T60" fmla="*/ 967 w 1078"/>
                <a:gd name="T61" fmla="*/ 451 h 1477"/>
                <a:gd name="T62" fmla="*/ 939 w 1078"/>
                <a:gd name="T63" fmla="*/ 497 h 1477"/>
                <a:gd name="T64" fmla="*/ 922 w 1078"/>
                <a:gd name="T65" fmla="*/ 521 h 1477"/>
                <a:gd name="T66" fmla="*/ 905 w 1078"/>
                <a:gd name="T67" fmla="*/ 540 h 1477"/>
                <a:gd name="T68" fmla="*/ 888 w 1078"/>
                <a:gd name="T69" fmla="*/ 563 h 1477"/>
                <a:gd name="T70" fmla="*/ 864 w 1078"/>
                <a:gd name="T71" fmla="*/ 603 h 1477"/>
                <a:gd name="T72" fmla="*/ 834 w 1078"/>
                <a:gd name="T73" fmla="*/ 668 h 1477"/>
                <a:gd name="T74" fmla="*/ 803 w 1078"/>
                <a:gd name="T75" fmla="*/ 740 h 1477"/>
                <a:gd name="T76" fmla="*/ 760 w 1078"/>
                <a:gd name="T77" fmla="*/ 855 h 1477"/>
                <a:gd name="T78" fmla="*/ 717 w 1078"/>
                <a:gd name="T79" fmla="*/ 968 h 1477"/>
                <a:gd name="T80" fmla="*/ 689 w 1078"/>
                <a:gd name="T81" fmla="*/ 1034 h 1477"/>
                <a:gd name="T82" fmla="*/ 658 w 1078"/>
                <a:gd name="T83" fmla="*/ 1093 h 1477"/>
                <a:gd name="T84" fmla="*/ 619 w 1078"/>
                <a:gd name="T85" fmla="*/ 1154 h 1477"/>
                <a:gd name="T86" fmla="*/ 571 w 1078"/>
                <a:gd name="T87" fmla="*/ 1217 h 1477"/>
                <a:gd name="T88" fmla="*/ 520 w 1078"/>
                <a:gd name="T89" fmla="*/ 1280 h 1477"/>
                <a:gd name="T90" fmla="*/ 444 w 1078"/>
                <a:gd name="T91" fmla="*/ 1365 h 1477"/>
                <a:gd name="T92" fmla="*/ 359 w 1078"/>
                <a:gd name="T93" fmla="*/ 1451 h 1477"/>
                <a:gd name="T94" fmla="*/ 327 w 1078"/>
                <a:gd name="T95" fmla="*/ 1477 h 1477"/>
                <a:gd name="T96" fmla="*/ 313 w 1078"/>
                <a:gd name="T97" fmla="*/ 1471 h 1477"/>
                <a:gd name="T98" fmla="*/ 294 w 1078"/>
                <a:gd name="T99" fmla="*/ 1456 h 1477"/>
                <a:gd name="T100" fmla="*/ 271 w 1078"/>
                <a:gd name="T101" fmla="*/ 1430 h 1477"/>
                <a:gd name="T102" fmla="*/ 233 w 1078"/>
                <a:gd name="T103" fmla="*/ 1378 h 1477"/>
                <a:gd name="T104" fmla="*/ 176 w 1078"/>
                <a:gd name="T105" fmla="*/ 1290 h 1477"/>
                <a:gd name="T106" fmla="*/ 91 w 1078"/>
                <a:gd name="T107" fmla="*/ 1146 h 1477"/>
                <a:gd name="T108" fmla="*/ 12 w 1078"/>
                <a:gd name="T109" fmla="*/ 1001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8" h="1477">
                  <a:moveTo>
                    <a:pt x="0" y="979"/>
                  </a:moveTo>
                  <a:lnTo>
                    <a:pt x="14" y="965"/>
                  </a:lnTo>
                  <a:lnTo>
                    <a:pt x="51" y="931"/>
                  </a:lnTo>
                  <a:lnTo>
                    <a:pt x="106" y="882"/>
                  </a:lnTo>
                  <a:lnTo>
                    <a:pt x="172" y="822"/>
                  </a:lnTo>
                  <a:lnTo>
                    <a:pt x="244" y="759"/>
                  </a:lnTo>
                  <a:lnTo>
                    <a:pt x="317" y="699"/>
                  </a:lnTo>
                  <a:lnTo>
                    <a:pt x="351" y="672"/>
                  </a:lnTo>
                  <a:lnTo>
                    <a:pt x="384" y="648"/>
                  </a:lnTo>
                  <a:lnTo>
                    <a:pt x="413" y="627"/>
                  </a:lnTo>
                  <a:lnTo>
                    <a:pt x="439" y="611"/>
                  </a:lnTo>
                  <a:lnTo>
                    <a:pt x="463" y="598"/>
                  </a:lnTo>
                  <a:lnTo>
                    <a:pt x="486" y="584"/>
                  </a:lnTo>
                  <a:lnTo>
                    <a:pt x="509" y="569"/>
                  </a:lnTo>
                  <a:lnTo>
                    <a:pt x="531" y="553"/>
                  </a:lnTo>
                  <a:lnTo>
                    <a:pt x="551" y="538"/>
                  </a:lnTo>
                  <a:lnTo>
                    <a:pt x="573" y="523"/>
                  </a:lnTo>
                  <a:lnTo>
                    <a:pt x="593" y="506"/>
                  </a:lnTo>
                  <a:lnTo>
                    <a:pt x="614" y="490"/>
                  </a:lnTo>
                  <a:lnTo>
                    <a:pt x="653" y="455"/>
                  </a:lnTo>
                  <a:lnTo>
                    <a:pt x="692" y="419"/>
                  </a:lnTo>
                  <a:lnTo>
                    <a:pt x="730" y="382"/>
                  </a:lnTo>
                  <a:lnTo>
                    <a:pt x="768" y="343"/>
                  </a:lnTo>
                  <a:lnTo>
                    <a:pt x="788" y="320"/>
                  </a:lnTo>
                  <a:lnTo>
                    <a:pt x="807" y="295"/>
                  </a:lnTo>
                  <a:lnTo>
                    <a:pt x="826" y="267"/>
                  </a:lnTo>
                  <a:lnTo>
                    <a:pt x="846" y="236"/>
                  </a:lnTo>
                  <a:lnTo>
                    <a:pt x="884" y="173"/>
                  </a:lnTo>
                  <a:lnTo>
                    <a:pt x="921" y="112"/>
                  </a:lnTo>
                  <a:lnTo>
                    <a:pt x="939" y="83"/>
                  </a:lnTo>
                  <a:lnTo>
                    <a:pt x="957" y="58"/>
                  </a:lnTo>
                  <a:lnTo>
                    <a:pt x="966" y="47"/>
                  </a:lnTo>
                  <a:lnTo>
                    <a:pt x="974" y="36"/>
                  </a:lnTo>
                  <a:lnTo>
                    <a:pt x="983" y="28"/>
                  </a:lnTo>
                  <a:lnTo>
                    <a:pt x="992" y="19"/>
                  </a:lnTo>
                  <a:lnTo>
                    <a:pt x="999" y="12"/>
                  </a:lnTo>
                  <a:lnTo>
                    <a:pt x="1008" y="7"/>
                  </a:lnTo>
                  <a:lnTo>
                    <a:pt x="1016" y="4"/>
                  </a:lnTo>
                  <a:lnTo>
                    <a:pt x="1025" y="0"/>
                  </a:lnTo>
                  <a:lnTo>
                    <a:pt x="1032" y="0"/>
                  </a:lnTo>
                  <a:lnTo>
                    <a:pt x="1040" y="2"/>
                  </a:lnTo>
                  <a:lnTo>
                    <a:pt x="1047" y="5"/>
                  </a:lnTo>
                  <a:lnTo>
                    <a:pt x="1054" y="9"/>
                  </a:lnTo>
                  <a:lnTo>
                    <a:pt x="1060" y="16"/>
                  </a:lnTo>
                  <a:lnTo>
                    <a:pt x="1066" y="24"/>
                  </a:lnTo>
                  <a:lnTo>
                    <a:pt x="1070" y="34"/>
                  </a:lnTo>
                  <a:lnTo>
                    <a:pt x="1074" y="46"/>
                  </a:lnTo>
                  <a:lnTo>
                    <a:pt x="1076" y="59"/>
                  </a:lnTo>
                  <a:lnTo>
                    <a:pt x="1078" y="72"/>
                  </a:lnTo>
                  <a:lnTo>
                    <a:pt x="1078" y="88"/>
                  </a:lnTo>
                  <a:lnTo>
                    <a:pt x="1077" y="104"/>
                  </a:lnTo>
                  <a:lnTo>
                    <a:pt x="1076" y="121"/>
                  </a:lnTo>
                  <a:lnTo>
                    <a:pt x="1074" y="139"/>
                  </a:lnTo>
                  <a:lnTo>
                    <a:pt x="1070" y="157"/>
                  </a:lnTo>
                  <a:lnTo>
                    <a:pt x="1067" y="176"/>
                  </a:lnTo>
                  <a:lnTo>
                    <a:pt x="1058" y="216"/>
                  </a:lnTo>
                  <a:lnTo>
                    <a:pt x="1046" y="257"/>
                  </a:lnTo>
                  <a:lnTo>
                    <a:pt x="1033" y="298"/>
                  </a:lnTo>
                  <a:lnTo>
                    <a:pt x="1018" y="340"/>
                  </a:lnTo>
                  <a:lnTo>
                    <a:pt x="1002" y="379"/>
                  </a:lnTo>
                  <a:lnTo>
                    <a:pt x="984" y="417"/>
                  </a:lnTo>
                  <a:lnTo>
                    <a:pt x="967" y="451"/>
                  </a:lnTo>
                  <a:lnTo>
                    <a:pt x="948" y="482"/>
                  </a:lnTo>
                  <a:lnTo>
                    <a:pt x="939" y="497"/>
                  </a:lnTo>
                  <a:lnTo>
                    <a:pt x="931" y="509"/>
                  </a:lnTo>
                  <a:lnTo>
                    <a:pt x="922" y="521"/>
                  </a:lnTo>
                  <a:lnTo>
                    <a:pt x="913" y="530"/>
                  </a:lnTo>
                  <a:lnTo>
                    <a:pt x="905" y="540"/>
                  </a:lnTo>
                  <a:lnTo>
                    <a:pt x="897" y="551"/>
                  </a:lnTo>
                  <a:lnTo>
                    <a:pt x="888" y="563"/>
                  </a:lnTo>
                  <a:lnTo>
                    <a:pt x="881" y="575"/>
                  </a:lnTo>
                  <a:lnTo>
                    <a:pt x="864" y="603"/>
                  </a:lnTo>
                  <a:lnTo>
                    <a:pt x="849" y="634"/>
                  </a:lnTo>
                  <a:lnTo>
                    <a:pt x="834" y="668"/>
                  </a:lnTo>
                  <a:lnTo>
                    <a:pt x="818" y="703"/>
                  </a:lnTo>
                  <a:lnTo>
                    <a:pt x="803" y="740"/>
                  </a:lnTo>
                  <a:lnTo>
                    <a:pt x="789" y="778"/>
                  </a:lnTo>
                  <a:lnTo>
                    <a:pt x="760" y="855"/>
                  </a:lnTo>
                  <a:lnTo>
                    <a:pt x="731" y="932"/>
                  </a:lnTo>
                  <a:lnTo>
                    <a:pt x="717" y="968"/>
                  </a:lnTo>
                  <a:lnTo>
                    <a:pt x="703" y="1003"/>
                  </a:lnTo>
                  <a:lnTo>
                    <a:pt x="689" y="1034"/>
                  </a:lnTo>
                  <a:lnTo>
                    <a:pt x="675" y="1065"/>
                  </a:lnTo>
                  <a:lnTo>
                    <a:pt x="658" y="1093"/>
                  </a:lnTo>
                  <a:lnTo>
                    <a:pt x="640" y="1123"/>
                  </a:lnTo>
                  <a:lnTo>
                    <a:pt x="619" y="1154"/>
                  </a:lnTo>
                  <a:lnTo>
                    <a:pt x="596" y="1186"/>
                  </a:lnTo>
                  <a:lnTo>
                    <a:pt x="571" y="1217"/>
                  </a:lnTo>
                  <a:lnTo>
                    <a:pt x="546" y="1248"/>
                  </a:lnTo>
                  <a:lnTo>
                    <a:pt x="520" y="1280"/>
                  </a:lnTo>
                  <a:lnTo>
                    <a:pt x="494" y="1309"/>
                  </a:lnTo>
                  <a:lnTo>
                    <a:pt x="444" y="1365"/>
                  </a:lnTo>
                  <a:lnTo>
                    <a:pt x="397" y="1414"/>
                  </a:lnTo>
                  <a:lnTo>
                    <a:pt x="359" y="1451"/>
                  </a:lnTo>
                  <a:lnTo>
                    <a:pt x="332" y="1475"/>
                  </a:lnTo>
                  <a:lnTo>
                    <a:pt x="327" y="1477"/>
                  </a:lnTo>
                  <a:lnTo>
                    <a:pt x="320" y="1476"/>
                  </a:lnTo>
                  <a:lnTo>
                    <a:pt x="313" y="1471"/>
                  </a:lnTo>
                  <a:lnTo>
                    <a:pt x="304" y="1465"/>
                  </a:lnTo>
                  <a:lnTo>
                    <a:pt x="294" y="1456"/>
                  </a:lnTo>
                  <a:lnTo>
                    <a:pt x="283" y="1444"/>
                  </a:lnTo>
                  <a:lnTo>
                    <a:pt x="271" y="1430"/>
                  </a:lnTo>
                  <a:lnTo>
                    <a:pt x="259" y="1415"/>
                  </a:lnTo>
                  <a:lnTo>
                    <a:pt x="233" y="1378"/>
                  </a:lnTo>
                  <a:lnTo>
                    <a:pt x="205" y="1336"/>
                  </a:lnTo>
                  <a:lnTo>
                    <a:pt x="176" y="1290"/>
                  </a:lnTo>
                  <a:lnTo>
                    <a:pt x="147" y="1242"/>
                  </a:lnTo>
                  <a:lnTo>
                    <a:pt x="91" y="1146"/>
                  </a:lnTo>
                  <a:lnTo>
                    <a:pt x="45" y="1061"/>
                  </a:lnTo>
                  <a:lnTo>
                    <a:pt x="12" y="1001"/>
                  </a:lnTo>
                  <a:lnTo>
                    <a:pt x="0" y="979"/>
                  </a:lnTo>
                  <a:close/>
                </a:path>
              </a:pathLst>
            </a:custGeom>
            <a:solidFill>
              <a:srgbClr val="EBBD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Freeform 10"/>
            <p:cNvSpPr>
              <a:spLocks/>
            </p:cNvSpPr>
            <p:nvPr/>
          </p:nvSpPr>
          <p:spPr bwMode="auto">
            <a:xfrm>
              <a:off x="1230313" y="6018213"/>
              <a:ext cx="385763" cy="201613"/>
            </a:xfrm>
            <a:custGeom>
              <a:avLst/>
              <a:gdLst>
                <a:gd name="T0" fmla="*/ 612 w 1214"/>
                <a:gd name="T1" fmla="*/ 7 h 637"/>
                <a:gd name="T2" fmla="*/ 555 w 1214"/>
                <a:gd name="T3" fmla="*/ 50 h 637"/>
                <a:gd name="T4" fmla="*/ 468 w 1214"/>
                <a:gd name="T5" fmla="*/ 116 h 637"/>
                <a:gd name="T6" fmla="*/ 379 w 1214"/>
                <a:gd name="T7" fmla="*/ 180 h 637"/>
                <a:gd name="T8" fmla="*/ 334 w 1214"/>
                <a:gd name="T9" fmla="*/ 210 h 637"/>
                <a:gd name="T10" fmla="*/ 313 w 1214"/>
                <a:gd name="T11" fmla="*/ 219 h 637"/>
                <a:gd name="T12" fmla="*/ 275 w 1214"/>
                <a:gd name="T13" fmla="*/ 230 h 637"/>
                <a:gd name="T14" fmla="*/ 215 w 1214"/>
                <a:gd name="T15" fmla="*/ 246 h 637"/>
                <a:gd name="T16" fmla="*/ 151 w 1214"/>
                <a:gd name="T17" fmla="*/ 264 h 637"/>
                <a:gd name="T18" fmla="*/ 105 w 1214"/>
                <a:gd name="T19" fmla="*/ 284 h 637"/>
                <a:gd name="T20" fmla="*/ 78 w 1214"/>
                <a:gd name="T21" fmla="*/ 299 h 637"/>
                <a:gd name="T22" fmla="*/ 53 w 1214"/>
                <a:gd name="T23" fmla="*/ 318 h 637"/>
                <a:gd name="T24" fmla="*/ 31 w 1214"/>
                <a:gd name="T25" fmla="*/ 340 h 637"/>
                <a:gd name="T26" fmla="*/ 15 w 1214"/>
                <a:gd name="T27" fmla="*/ 368 h 637"/>
                <a:gd name="T28" fmla="*/ 4 w 1214"/>
                <a:gd name="T29" fmla="*/ 400 h 637"/>
                <a:gd name="T30" fmla="*/ 0 w 1214"/>
                <a:gd name="T31" fmla="*/ 438 h 637"/>
                <a:gd name="T32" fmla="*/ 4 w 1214"/>
                <a:gd name="T33" fmla="*/ 481 h 637"/>
                <a:gd name="T34" fmla="*/ 16 w 1214"/>
                <a:gd name="T35" fmla="*/ 529 h 637"/>
                <a:gd name="T36" fmla="*/ 40 w 1214"/>
                <a:gd name="T37" fmla="*/ 568 h 637"/>
                <a:gd name="T38" fmla="*/ 75 w 1214"/>
                <a:gd name="T39" fmla="*/ 598 h 637"/>
                <a:gd name="T40" fmla="*/ 118 w 1214"/>
                <a:gd name="T41" fmla="*/ 619 h 637"/>
                <a:gd name="T42" fmla="*/ 170 w 1214"/>
                <a:gd name="T43" fmla="*/ 631 h 637"/>
                <a:gd name="T44" fmla="*/ 229 w 1214"/>
                <a:gd name="T45" fmla="*/ 637 h 637"/>
                <a:gd name="T46" fmla="*/ 294 w 1214"/>
                <a:gd name="T47" fmla="*/ 637 h 637"/>
                <a:gd name="T48" fmla="*/ 360 w 1214"/>
                <a:gd name="T49" fmla="*/ 632 h 637"/>
                <a:gd name="T50" fmla="*/ 430 w 1214"/>
                <a:gd name="T51" fmla="*/ 623 h 637"/>
                <a:gd name="T52" fmla="*/ 501 w 1214"/>
                <a:gd name="T53" fmla="*/ 612 h 637"/>
                <a:gd name="T54" fmla="*/ 604 w 1214"/>
                <a:gd name="T55" fmla="*/ 591 h 637"/>
                <a:gd name="T56" fmla="*/ 732 w 1214"/>
                <a:gd name="T57" fmla="*/ 562 h 637"/>
                <a:gd name="T58" fmla="*/ 835 w 1214"/>
                <a:gd name="T59" fmla="*/ 540 h 637"/>
                <a:gd name="T60" fmla="*/ 911 w 1214"/>
                <a:gd name="T61" fmla="*/ 529 h 637"/>
                <a:gd name="T62" fmla="*/ 980 w 1214"/>
                <a:gd name="T63" fmla="*/ 516 h 637"/>
                <a:gd name="T64" fmla="*/ 1030 w 1214"/>
                <a:gd name="T65" fmla="*/ 503 h 637"/>
                <a:gd name="T66" fmla="*/ 1061 w 1214"/>
                <a:gd name="T67" fmla="*/ 491 h 637"/>
                <a:gd name="T68" fmla="*/ 1091 w 1214"/>
                <a:gd name="T69" fmla="*/ 477 h 637"/>
                <a:gd name="T70" fmla="*/ 1119 w 1214"/>
                <a:gd name="T71" fmla="*/ 460 h 637"/>
                <a:gd name="T72" fmla="*/ 1143 w 1214"/>
                <a:gd name="T73" fmla="*/ 441 h 637"/>
                <a:gd name="T74" fmla="*/ 1165 w 1214"/>
                <a:gd name="T75" fmla="*/ 417 h 637"/>
                <a:gd name="T76" fmla="*/ 1183 w 1214"/>
                <a:gd name="T77" fmla="*/ 390 h 637"/>
                <a:gd name="T78" fmla="*/ 1197 w 1214"/>
                <a:gd name="T79" fmla="*/ 359 h 637"/>
                <a:gd name="T80" fmla="*/ 1207 w 1214"/>
                <a:gd name="T81" fmla="*/ 323 h 637"/>
                <a:gd name="T82" fmla="*/ 1212 w 1214"/>
                <a:gd name="T83" fmla="*/ 283 h 637"/>
                <a:gd name="T84" fmla="*/ 1214 w 1214"/>
                <a:gd name="T85" fmla="*/ 238 h 637"/>
                <a:gd name="T86" fmla="*/ 1208 w 1214"/>
                <a:gd name="T87" fmla="*/ 187 h 637"/>
                <a:gd name="T88" fmla="*/ 1195 w 1214"/>
                <a:gd name="T89" fmla="*/ 115 h 637"/>
                <a:gd name="T90" fmla="*/ 1179 w 1214"/>
                <a:gd name="T91" fmla="*/ 35 h 637"/>
                <a:gd name="T92" fmla="*/ 621 w 1214"/>
                <a:gd name="T93" fmla="*/ 0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14" h="637">
                  <a:moveTo>
                    <a:pt x="621" y="0"/>
                  </a:moveTo>
                  <a:lnTo>
                    <a:pt x="612" y="7"/>
                  </a:lnTo>
                  <a:lnTo>
                    <a:pt x="589" y="24"/>
                  </a:lnTo>
                  <a:lnTo>
                    <a:pt x="555" y="50"/>
                  </a:lnTo>
                  <a:lnTo>
                    <a:pt x="514" y="82"/>
                  </a:lnTo>
                  <a:lnTo>
                    <a:pt x="468" y="116"/>
                  </a:lnTo>
                  <a:lnTo>
                    <a:pt x="422" y="149"/>
                  </a:lnTo>
                  <a:lnTo>
                    <a:pt x="379" y="180"/>
                  </a:lnTo>
                  <a:lnTo>
                    <a:pt x="343" y="205"/>
                  </a:lnTo>
                  <a:lnTo>
                    <a:pt x="334" y="210"/>
                  </a:lnTo>
                  <a:lnTo>
                    <a:pt x="324" y="215"/>
                  </a:lnTo>
                  <a:lnTo>
                    <a:pt x="313" y="219"/>
                  </a:lnTo>
                  <a:lnTo>
                    <a:pt x="301" y="223"/>
                  </a:lnTo>
                  <a:lnTo>
                    <a:pt x="275" y="230"/>
                  </a:lnTo>
                  <a:lnTo>
                    <a:pt x="246" y="238"/>
                  </a:lnTo>
                  <a:lnTo>
                    <a:pt x="215" y="246"/>
                  </a:lnTo>
                  <a:lnTo>
                    <a:pt x="184" y="254"/>
                  </a:lnTo>
                  <a:lnTo>
                    <a:pt x="151" y="264"/>
                  </a:lnTo>
                  <a:lnTo>
                    <a:pt x="120" y="276"/>
                  </a:lnTo>
                  <a:lnTo>
                    <a:pt x="105" y="284"/>
                  </a:lnTo>
                  <a:lnTo>
                    <a:pt x="91" y="290"/>
                  </a:lnTo>
                  <a:lnTo>
                    <a:pt x="78" y="299"/>
                  </a:lnTo>
                  <a:lnTo>
                    <a:pt x="65" y="308"/>
                  </a:lnTo>
                  <a:lnTo>
                    <a:pt x="53" y="318"/>
                  </a:lnTo>
                  <a:lnTo>
                    <a:pt x="41" y="328"/>
                  </a:lnTo>
                  <a:lnTo>
                    <a:pt x="31" y="340"/>
                  </a:lnTo>
                  <a:lnTo>
                    <a:pt x="22" y="354"/>
                  </a:lnTo>
                  <a:lnTo>
                    <a:pt x="15" y="368"/>
                  </a:lnTo>
                  <a:lnTo>
                    <a:pt x="9" y="384"/>
                  </a:lnTo>
                  <a:lnTo>
                    <a:pt x="4" y="400"/>
                  </a:lnTo>
                  <a:lnTo>
                    <a:pt x="1" y="418"/>
                  </a:lnTo>
                  <a:lnTo>
                    <a:pt x="0" y="438"/>
                  </a:lnTo>
                  <a:lnTo>
                    <a:pt x="0" y="458"/>
                  </a:lnTo>
                  <a:lnTo>
                    <a:pt x="4" y="481"/>
                  </a:lnTo>
                  <a:lnTo>
                    <a:pt x="8" y="505"/>
                  </a:lnTo>
                  <a:lnTo>
                    <a:pt x="16" y="529"/>
                  </a:lnTo>
                  <a:lnTo>
                    <a:pt x="27" y="550"/>
                  </a:lnTo>
                  <a:lnTo>
                    <a:pt x="40" y="568"/>
                  </a:lnTo>
                  <a:lnTo>
                    <a:pt x="56" y="584"/>
                  </a:lnTo>
                  <a:lnTo>
                    <a:pt x="75" y="598"/>
                  </a:lnTo>
                  <a:lnTo>
                    <a:pt x="95" y="609"/>
                  </a:lnTo>
                  <a:lnTo>
                    <a:pt x="118" y="619"/>
                  </a:lnTo>
                  <a:lnTo>
                    <a:pt x="144" y="625"/>
                  </a:lnTo>
                  <a:lnTo>
                    <a:pt x="170" y="631"/>
                  </a:lnTo>
                  <a:lnTo>
                    <a:pt x="200" y="635"/>
                  </a:lnTo>
                  <a:lnTo>
                    <a:pt x="229" y="637"/>
                  </a:lnTo>
                  <a:lnTo>
                    <a:pt x="261" y="637"/>
                  </a:lnTo>
                  <a:lnTo>
                    <a:pt x="294" y="637"/>
                  </a:lnTo>
                  <a:lnTo>
                    <a:pt x="326" y="635"/>
                  </a:lnTo>
                  <a:lnTo>
                    <a:pt x="360" y="632"/>
                  </a:lnTo>
                  <a:lnTo>
                    <a:pt x="395" y="628"/>
                  </a:lnTo>
                  <a:lnTo>
                    <a:pt x="430" y="623"/>
                  </a:lnTo>
                  <a:lnTo>
                    <a:pt x="465" y="617"/>
                  </a:lnTo>
                  <a:lnTo>
                    <a:pt x="501" y="612"/>
                  </a:lnTo>
                  <a:lnTo>
                    <a:pt x="536" y="605"/>
                  </a:lnTo>
                  <a:lnTo>
                    <a:pt x="604" y="591"/>
                  </a:lnTo>
                  <a:lnTo>
                    <a:pt x="670" y="576"/>
                  </a:lnTo>
                  <a:lnTo>
                    <a:pt x="732" y="562"/>
                  </a:lnTo>
                  <a:lnTo>
                    <a:pt x="787" y="550"/>
                  </a:lnTo>
                  <a:lnTo>
                    <a:pt x="835" y="540"/>
                  </a:lnTo>
                  <a:lnTo>
                    <a:pt x="876" y="533"/>
                  </a:lnTo>
                  <a:lnTo>
                    <a:pt x="911" y="529"/>
                  </a:lnTo>
                  <a:lnTo>
                    <a:pt x="945" y="524"/>
                  </a:lnTo>
                  <a:lnTo>
                    <a:pt x="980" y="516"/>
                  </a:lnTo>
                  <a:lnTo>
                    <a:pt x="1014" y="508"/>
                  </a:lnTo>
                  <a:lnTo>
                    <a:pt x="1030" y="503"/>
                  </a:lnTo>
                  <a:lnTo>
                    <a:pt x="1046" y="497"/>
                  </a:lnTo>
                  <a:lnTo>
                    <a:pt x="1061" y="491"/>
                  </a:lnTo>
                  <a:lnTo>
                    <a:pt x="1076" y="484"/>
                  </a:lnTo>
                  <a:lnTo>
                    <a:pt x="1091" y="477"/>
                  </a:lnTo>
                  <a:lnTo>
                    <a:pt x="1105" y="469"/>
                  </a:lnTo>
                  <a:lnTo>
                    <a:pt x="1119" y="460"/>
                  </a:lnTo>
                  <a:lnTo>
                    <a:pt x="1131" y="451"/>
                  </a:lnTo>
                  <a:lnTo>
                    <a:pt x="1143" y="441"/>
                  </a:lnTo>
                  <a:lnTo>
                    <a:pt x="1155" y="429"/>
                  </a:lnTo>
                  <a:lnTo>
                    <a:pt x="1165" y="417"/>
                  </a:lnTo>
                  <a:lnTo>
                    <a:pt x="1174" y="404"/>
                  </a:lnTo>
                  <a:lnTo>
                    <a:pt x="1183" y="390"/>
                  </a:lnTo>
                  <a:lnTo>
                    <a:pt x="1191" y="375"/>
                  </a:lnTo>
                  <a:lnTo>
                    <a:pt x="1197" y="359"/>
                  </a:lnTo>
                  <a:lnTo>
                    <a:pt x="1203" y="342"/>
                  </a:lnTo>
                  <a:lnTo>
                    <a:pt x="1207" y="323"/>
                  </a:lnTo>
                  <a:lnTo>
                    <a:pt x="1210" y="303"/>
                  </a:lnTo>
                  <a:lnTo>
                    <a:pt x="1212" y="283"/>
                  </a:lnTo>
                  <a:lnTo>
                    <a:pt x="1214" y="261"/>
                  </a:lnTo>
                  <a:lnTo>
                    <a:pt x="1214" y="238"/>
                  </a:lnTo>
                  <a:lnTo>
                    <a:pt x="1211" y="213"/>
                  </a:lnTo>
                  <a:lnTo>
                    <a:pt x="1208" y="187"/>
                  </a:lnTo>
                  <a:lnTo>
                    <a:pt x="1204" y="159"/>
                  </a:lnTo>
                  <a:lnTo>
                    <a:pt x="1195" y="115"/>
                  </a:lnTo>
                  <a:lnTo>
                    <a:pt x="1187" y="73"/>
                  </a:lnTo>
                  <a:lnTo>
                    <a:pt x="1179" y="35"/>
                  </a:lnTo>
                  <a:lnTo>
                    <a:pt x="1171" y="0"/>
                  </a:lnTo>
                  <a:lnTo>
                    <a:pt x="6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11"/>
            <p:cNvSpPr>
              <a:spLocks/>
            </p:cNvSpPr>
            <p:nvPr/>
          </p:nvSpPr>
          <p:spPr bwMode="auto">
            <a:xfrm>
              <a:off x="1898651" y="6064250"/>
              <a:ext cx="384175" cy="201613"/>
            </a:xfrm>
            <a:custGeom>
              <a:avLst/>
              <a:gdLst>
                <a:gd name="T0" fmla="*/ 602 w 1213"/>
                <a:gd name="T1" fmla="*/ 7 h 637"/>
                <a:gd name="T2" fmla="*/ 658 w 1213"/>
                <a:gd name="T3" fmla="*/ 50 h 637"/>
                <a:gd name="T4" fmla="*/ 745 w 1213"/>
                <a:gd name="T5" fmla="*/ 115 h 637"/>
                <a:gd name="T6" fmla="*/ 835 w 1213"/>
                <a:gd name="T7" fmla="*/ 179 h 637"/>
                <a:gd name="T8" fmla="*/ 880 w 1213"/>
                <a:gd name="T9" fmla="*/ 210 h 637"/>
                <a:gd name="T10" fmla="*/ 900 w 1213"/>
                <a:gd name="T11" fmla="*/ 218 h 637"/>
                <a:gd name="T12" fmla="*/ 938 w 1213"/>
                <a:gd name="T13" fmla="*/ 230 h 637"/>
                <a:gd name="T14" fmla="*/ 998 w 1213"/>
                <a:gd name="T15" fmla="*/ 246 h 637"/>
                <a:gd name="T16" fmla="*/ 1063 w 1213"/>
                <a:gd name="T17" fmla="*/ 264 h 637"/>
                <a:gd name="T18" fmla="*/ 1108 w 1213"/>
                <a:gd name="T19" fmla="*/ 283 h 637"/>
                <a:gd name="T20" fmla="*/ 1137 w 1213"/>
                <a:gd name="T21" fmla="*/ 299 h 637"/>
                <a:gd name="T22" fmla="*/ 1162 w 1213"/>
                <a:gd name="T23" fmla="*/ 317 h 637"/>
                <a:gd name="T24" fmla="*/ 1183 w 1213"/>
                <a:gd name="T25" fmla="*/ 340 h 637"/>
                <a:gd name="T26" fmla="*/ 1199 w 1213"/>
                <a:gd name="T27" fmla="*/ 368 h 637"/>
                <a:gd name="T28" fmla="*/ 1210 w 1213"/>
                <a:gd name="T29" fmla="*/ 400 h 637"/>
                <a:gd name="T30" fmla="*/ 1213 w 1213"/>
                <a:gd name="T31" fmla="*/ 437 h 637"/>
                <a:gd name="T32" fmla="*/ 1210 w 1213"/>
                <a:gd name="T33" fmla="*/ 481 h 637"/>
                <a:gd name="T34" fmla="*/ 1198 w 1213"/>
                <a:gd name="T35" fmla="*/ 529 h 637"/>
                <a:gd name="T36" fmla="*/ 1174 w 1213"/>
                <a:gd name="T37" fmla="*/ 567 h 637"/>
                <a:gd name="T38" fmla="*/ 1139 w 1213"/>
                <a:gd name="T39" fmla="*/ 597 h 637"/>
                <a:gd name="T40" fmla="*/ 1095 w 1213"/>
                <a:gd name="T41" fmla="*/ 617 h 637"/>
                <a:gd name="T42" fmla="*/ 1043 w 1213"/>
                <a:gd name="T43" fmla="*/ 630 h 637"/>
                <a:gd name="T44" fmla="*/ 984 w 1213"/>
                <a:gd name="T45" fmla="*/ 636 h 637"/>
                <a:gd name="T46" fmla="*/ 921 w 1213"/>
                <a:gd name="T47" fmla="*/ 636 h 637"/>
                <a:gd name="T48" fmla="*/ 853 w 1213"/>
                <a:gd name="T49" fmla="*/ 632 h 637"/>
                <a:gd name="T50" fmla="*/ 784 w 1213"/>
                <a:gd name="T51" fmla="*/ 623 h 637"/>
                <a:gd name="T52" fmla="*/ 714 w 1213"/>
                <a:gd name="T53" fmla="*/ 611 h 637"/>
                <a:gd name="T54" fmla="*/ 609 w 1213"/>
                <a:gd name="T55" fmla="*/ 590 h 637"/>
                <a:gd name="T56" fmla="*/ 483 w 1213"/>
                <a:gd name="T57" fmla="*/ 562 h 637"/>
                <a:gd name="T58" fmla="*/ 378 w 1213"/>
                <a:gd name="T59" fmla="*/ 540 h 637"/>
                <a:gd name="T60" fmla="*/ 303 w 1213"/>
                <a:gd name="T61" fmla="*/ 529 h 637"/>
                <a:gd name="T62" fmla="*/ 234 w 1213"/>
                <a:gd name="T63" fmla="*/ 516 h 637"/>
                <a:gd name="T64" fmla="*/ 184 w 1213"/>
                <a:gd name="T65" fmla="*/ 503 h 637"/>
                <a:gd name="T66" fmla="*/ 153 w 1213"/>
                <a:gd name="T67" fmla="*/ 491 h 637"/>
                <a:gd name="T68" fmla="*/ 123 w 1213"/>
                <a:gd name="T69" fmla="*/ 477 h 637"/>
                <a:gd name="T70" fmla="*/ 96 w 1213"/>
                <a:gd name="T71" fmla="*/ 460 h 637"/>
                <a:gd name="T72" fmla="*/ 71 w 1213"/>
                <a:gd name="T73" fmla="*/ 440 h 637"/>
                <a:gd name="T74" fmla="*/ 49 w 1213"/>
                <a:gd name="T75" fmla="*/ 417 h 637"/>
                <a:gd name="T76" fmla="*/ 30 w 1213"/>
                <a:gd name="T77" fmla="*/ 389 h 637"/>
                <a:gd name="T78" fmla="*/ 16 w 1213"/>
                <a:gd name="T79" fmla="*/ 358 h 637"/>
                <a:gd name="T80" fmla="*/ 6 w 1213"/>
                <a:gd name="T81" fmla="*/ 323 h 637"/>
                <a:gd name="T82" fmla="*/ 1 w 1213"/>
                <a:gd name="T83" fmla="*/ 283 h 637"/>
                <a:gd name="T84" fmla="*/ 0 w 1213"/>
                <a:gd name="T85" fmla="*/ 237 h 637"/>
                <a:gd name="T86" fmla="*/ 5 w 1213"/>
                <a:gd name="T87" fmla="*/ 187 h 637"/>
                <a:gd name="T88" fmla="*/ 18 w 1213"/>
                <a:gd name="T89" fmla="*/ 114 h 637"/>
                <a:gd name="T90" fmla="*/ 35 w 1213"/>
                <a:gd name="T91" fmla="*/ 35 h 637"/>
                <a:gd name="T92" fmla="*/ 593 w 1213"/>
                <a:gd name="T93" fmla="*/ 0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13" h="637">
                  <a:moveTo>
                    <a:pt x="593" y="0"/>
                  </a:moveTo>
                  <a:lnTo>
                    <a:pt x="602" y="7"/>
                  </a:lnTo>
                  <a:lnTo>
                    <a:pt x="624" y="24"/>
                  </a:lnTo>
                  <a:lnTo>
                    <a:pt x="658" y="50"/>
                  </a:lnTo>
                  <a:lnTo>
                    <a:pt x="701" y="81"/>
                  </a:lnTo>
                  <a:lnTo>
                    <a:pt x="745" y="115"/>
                  </a:lnTo>
                  <a:lnTo>
                    <a:pt x="791" y="148"/>
                  </a:lnTo>
                  <a:lnTo>
                    <a:pt x="835" y="179"/>
                  </a:lnTo>
                  <a:lnTo>
                    <a:pt x="871" y="204"/>
                  </a:lnTo>
                  <a:lnTo>
                    <a:pt x="880" y="210"/>
                  </a:lnTo>
                  <a:lnTo>
                    <a:pt x="889" y="214"/>
                  </a:lnTo>
                  <a:lnTo>
                    <a:pt x="900" y="218"/>
                  </a:lnTo>
                  <a:lnTo>
                    <a:pt x="912" y="223"/>
                  </a:lnTo>
                  <a:lnTo>
                    <a:pt x="938" y="230"/>
                  </a:lnTo>
                  <a:lnTo>
                    <a:pt x="968" y="238"/>
                  </a:lnTo>
                  <a:lnTo>
                    <a:pt x="998" y="246"/>
                  </a:lnTo>
                  <a:lnTo>
                    <a:pt x="1031" y="254"/>
                  </a:lnTo>
                  <a:lnTo>
                    <a:pt x="1063" y="264"/>
                  </a:lnTo>
                  <a:lnTo>
                    <a:pt x="1093" y="276"/>
                  </a:lnTo>
                  <a:lnTo>
                    <a:pt x="1108" y="283"/>
                  </a:lnTo>
                  <a:lnTo>
                    <a:pt x="1123" y="290"/>
                  </a:lnTo>
                  <a:lnTo>
                    <a:pt x="1137" y="299"/>
                  </a:lnTo>
                  <a:lnTo>
                    <a:pt x="1150" y="308"/>
                  </a:lnTo>
                  <a:lnTo>
                    <a:pt x="1162" y="317"/>
                  </a:lnTo>
                  <a:lnTo>
                    <a:pt x="1173" y="328"/>
                  </a:lnTo>
                  <a:lnTo>
                    <a:pt x="1183" y="340"/>
                  </a:lnTo>
                  <a:lnTo>
                    <a:pt x="1191" y="353"/>
                  </a:lnTo>
                  <a:lnTo>
                    <a:pt x="1199" y="368"/>
                  </a:lnTo>
                  <a:lnTo>
                    <a:pt x="1204" y="383"/>
                  </a:lnTo>
                  <a:lnTo>
                    <a:pt x="1210" y="400"/>
                  </a:lnTo>
                  <a:lnTo>
                    <a:pt x="1212" y="418"/>
                  </a:lnTo>
                  <a:lnTo>
                    <a:pt x="1213" y="437"/>
                  </a:lnTo>
                  <a:lnTo>
                    <a:pt x="1213" y="458"/>
                  </a:lnTo>
                  <a:lnTo>
                    <a:pt x="1210" y="481"/>
                  </a:lnTo>
                  <a:lnTo>
                    <a:pt x="1205" y="505"/>
                  </a:lnTo>
                  <a:lnTo>
                    <a:pt x="1198" y="529"/>
                  </a:lnTo>
                  <a:lnTo>
                    <a:pt x="1187" y="550"/>
                  </a:lnTo>
                  <a:lnTo>
                    <a:pt x="1174" y="567"/>
                  </a:lnTo>
                  <a:lnTo>
                    <a:pt x="1158" y="584"/>
                  </a:lnTo>
                  <a:lnTo>
                    <a:pt x="1139" y="597"/>
                  </a:lnTo>
                  <a:lnTo>
                    <a:pt x="1118" y="609"/>
                  </a:lnTo>
                  <a:lnTo>
                    <a:pt x="1095" y="617"/>
                  </a:lnTo>
                  <a:lnTo>
                    <a:pt x="1070" y="625"/>
                  </a:lnTo>
                  <a:lnTo>
                    <a:pt x="1043" y="630"/>
                  </a:lnTo>
                  <a:lnTo>
                    <a:pt x="1015" y="634"/>
                  </a:lnTo>
                  <a:lnTo>
                    <a:pt x="984" y="636"/>
                  </a:lnTo>
                  <a:lnTo>
                    <a:pt x="953" y="637"/>
                  </a:lnTo>
                  <a:lnTo>
                    <a:pt x="921" y="636"/>
                  </a:lnTo>
                  <a:lnTo>
                    <a:pt x="887" y="635"/>
                  </a:lnTo>
                  <a:lnTo>
                    <a:pt x="853" y="632"/>
                  </a:lnTo>
                  <a:lnTo>
                    <a:pt x="819" y="627"/>
                  </a:lnTo>
                  <a:lnTo>
                    <a:pt x="784" y="623"/>
                  </a:lnTo>
                  <a:lnTo>
                    <a:pt x="749" y="617"/>
                  </a:lnTo>
                  <a:lnTo>
                    <a:pt x="714" y="611"/>
                  </a:lnTo>
                  <a:lnTo>
                    <a:pt x="678" y="604"/>
                  </a:lnTo>
                  <a:lnTo>
                    <a:pt x="609" y="590"/>
                  </a:lnTo>
                  <a:lnTo>
                    <a:pt x="544" y="576"/>
                  </a:lnTo>
                  <a:lnTo>
                    <a:pt x="483" y="562"/>
                  </a:lnTo>
                  <a:lnTo>
                    <a:pt x="427" y="550"/>
                  </a:lnTo>
                  <a:lnTo>
                    <a:pt x="378" y="540"/>
                  </a:lnTo>
                  <a:lnTo>
                    <a:pt x="339" y="533"/>
                  </a:lnTo>
                  <a:lnTo>
                    <a:pt x="303" y="529"/>
                  </a:lnTo>
                  <a:lnTo>
                    <a:pt x="268" y="523"/>
                  </a:lnTo>
                  <a:lnTo>
                    <a:pt x="234" y="516"/>
                  </a:lnTo>
                  <a:lnTo>
                    <a:pt x="200" y="507"/>
                  </a:lnTo>
                  <a:lnTo>
                    <a:pt x="184" y="503"/>
                  </a:lnTo>
                  <a:lnTo>
                    <a:pt x="168" y="497"/>
                  </a:lnTo>
                  <a:lnTo>
                    <a:pt x="153" y="491"/>
                  </a:lnTo>
                  <a:lnTo>
                    <a:pt x="137" y="484"/>
                  </a:lnTo>
                  <a:lnTo>
                    <a:pt x="123" y="477"/>
                  </a:lnTo>
                  <a:lnTo>
                    <a:pt x="109" y="469"/>
                  </a:lnTo>
                  <a:lnTo>
                    <a:pt x="96" y="460"/>
                  </a:lnTo>
                  <a:lnTo>
                    <a:pt x="83" y="451"/>
                  </a:lnTo>
                  <a:lnTo>
                    <a:pt x="71" y="440"/>
                  </a:lnTo>
                  <a:lnTo>
                    <a:pt x="60" y="429"/>
                  </a:lnTo>
                  <a:lnTo>
                    <a:pt x="49" y="417"/>
                  </a:lnTo>
                  <a:lnTo>
                    <a:pt x="39" y="404"/>
                  </a:lnTo>
                  <a:lnTo>
                    <a:pt x="30" y="389"/>
                  </a:lnTo>
                  <a:lnTo>
                    <a:pt x="23" y="374"/>
                  </a:lnTo>
                  <a:lnTo>
                    <a:pt x="16" y="358"/>
                  </a:lnTo>
                  <a:lnTo>
                    <a:pt x="11" y="341"/>
                  </a:lnTo>
                  <a:lnTo>
                    <a:pt x="6" y="323"/>
                  </a:lnTo>
                  <a:lnTo>
                    <a:pt x="3" y="303"/>
                  </a:lnTo>
                  <a:lnTo>
                    <a:pt x="1" y="283"/>
                  </a:lnTo>
                  <a:lnTo>
                    <a:pt x="0" y="261"/>
                  </a:lnTo>
                  <a:lnTo>
                    <a:pt x="0" y="237"/>
                  </a:lnTo>
                  <a:lnTo>
                    <a:pt x="2" y="213"/>
                  </a:lnTo>
                  <a:lnTo>
                    <a:pt x="5" y="187"/>
                  </a:lnTo>
                  <a:lnTo>
                    <a:pt x="10" y="159"/>
                  </a:lnTo>
                  <a:lnTo>
                    <a:pt x="18" y="114"/>
                  </a:lnTo>
                  <a:lnTo>
                    <a:pt x="27" y="72"/>
                  </a:lnTo>
                  <a:lnTo>
                    <a:pt x="35" y="35"/>
                  </a:lnTo>
                  <a:lnTo>
                    <a:pt x="42" y="0"/>
                  </a:lnTo>
                  <a:lnTo>
                    <a:pt x="5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Freeform 12"/>
            <p:cNvSpPr>
              <a:spLocks/>
            </p:cNvSpPr>
            <p:nvPr/>
          </p:nvSpPr>
          <p:spPr bwMode="auto">
            <a:xfrm>
              <a:off x="725488" y="2849563"/>
              <a:ext cx="2544763" cy="1682750"/>
            </a:xfrm>
            <a:custGeom>
              <a:avLst/>
              <a:gdLst>
                <a:gd name="T0" fmla="*/ 2284 w 8015"/>
                <a:gd name="T1" fmla="*/ 1089 h 5302"/>
                <a:gd name="T2" fmla="*/ 1553 w 8015"/>
                <a:gd name="T3" fmla="*/ 1499 h 5302"/>
                <a:gd name="T4" fmla="*/ 1115 w 8015"/>
                <a:gd name="T5" fmla="*/ 1763 h 5302"/>
                <a:gd name="T6" fmla="*/ 692 w 8015"/>
                <a:gd name="T7" fmla="*/ 2036 h 5302"/>
                <a:gd name="T8" fmla="*/ 334 w 8015"/>
                <a:gd name="T9" fmla="*/ 2301 h 5302"/>
                <a:gd name="T10" fmla="*/ 87 w 8015"/>
                <a:gd name="T11" fmla="*/ 2535 h 5302"/>
                <a:gd name="T12" fmla="*/ 0 w 8015"/>
                <a:gd name="T13" fmla="*/ 2715 h 5302"/>
                <a:gd name="T14" fmla="*/ 62 w 8015"/>
                <a:gd name="T15" fmla="*/ 2915 h 5302"/>
                <a:gd name="T16" fmla="*/ 208 w 8015"/>
                <a:gd name="T17" fmla="*/ 3178 h 5302"/>
                <a:gd name="T18" fmla="*/ 410 w 8015"/>
                <a:gd name="T19" fmla="*/ 3477 h 5302"/>
                <a:gd name="T20" fmla="*/ 639 w 8015"/>
                <a:gd name="T21" fmla="*/ 3783 h 5302"/>
                <a:gd name="T22" fmla="*/ 868 w 8015"/>
                <a:gd name="T23" fmla="*/ 4070 h 5302"/>
                <a:gd name="T24" fmla="*/ 1204 w 8015"/>
                <a:gd name="T25" fmla="*/ 4473 h 5302"/>
                <a:gd name="T26" fmla="*/ 1631 w 8015"/>
                <a:gd name="T27" fmla="*/ 3882 h 5302"/>
                <a:gd name="T28" fmla="*/ 1442 w 8015"/>
                <a:gd name="T29" fmla="*/ 3705 h 5302"/>
                <a:gd name="T30" fmla="*/ 1174 w 8015"/>
                <a:gd name="T31" fmla="*/ 3429 h 5302"/>
                <a:gd name="T32" fmla="*/ 1022 w 8015"/>
                <a:gd name="T33" fmla="*/ 3253 h 5302"/>
                <a:gd name="T34" fmla="*/ 898 w 8015"/>
                <a:gd name="T35" fmla="*/ 3082 h 5302"/>
                <a:gd name="T36" fmla="*/ 821 w 8015"/>
                <a:gd name="T37" fmla="*/ 2930 h 5302"/>
                <a:gd name="T38" fmla="*/ 812 w 8015"/>
                <a:gd name="T39" fmla="*/ 2813 h 5302"/>
                <a:gd name="T40" fmla="*/ 899 w 8015"/>
                <a:gd name="T41" fmla="*/ 2691 h 5302"/>
                <a:gd name="T42" fmla="*/ 1069 w 8015"/>
                <a:gd name="T43" fmla="*/ 2544 h 5302"/>
                <a:gd name="T44" fmla="*/ 1295 w 8015"/>
                <a:gd name="T45" fmla="*/ 2385 h 5302"/>
                <a:gd name="T46" fmla="*/ 1616 w 8015"/>
                <a:gd name="T47" fmla="*/ 2186 h 5302"/>
                <a:gd name="T48" fmla="*/ 2098 w 8015"/>
                <a:gd name="T49" fmla="*/ 1912 h 5302"/>
                <a:gd name="T50" fmla="*/ 1759 w 8015"/>
                <a:gd name="T51" fmla="*/ 4761 h 5302"/>
                <a:gd name="T52" fmla="*/ 1869 w 8015"/>
                <a:gd name="T53" fmla="*/ 4856 h 5302"/>
                <a:gd name="T54" fmla="*/ 2005 w 8015"/>
                <a:gd name="T55" fmla="*/ 4951 h 5302"/>
                <a:gd name="T56" fmla="*/ 2190 w 8015"/>
                <a:gd name="T57" fmla="*/ 5059 h 5302"/>
                <a:gd name="T58" fmla="*/ 2424 w 8015"/>
                <a:gd name="T59" fmla="*/ 5161 h 5302"/>
                <a:gd name="T60" fmla="*/ 2705 w 8015"/>
                <a:gd name="T61" fmla="*/ 5245 h 5302"/>
                <a:gd name="T62" fmla="*/ 3031 w 8015"/>
                <a:gd name="T63" fmla="*/ 5295 h 5302"/>
                <a:gd name="T64" fmla="*/ 3400 w 8015"/>
                <a:gd name="T65" fmla="*/ 5295 h 5302"/>
                <a:gd name="T66" fmla="*/ 3770 w 8015"/>
                <a:gd name="T67" fmla="*/ 5241 h 5302"/>
                <a:gd name="T68" fmla="*/ 4101 w 8015"/>
                <a:gd name="T69" fmla="*/ 5151 h 5302"/>
                <a:gd name="T70" fmla="*/ 4388 w 8015"/>
                <a:gd name="T71" fmla="*/ 5037 h 5302"/>
                <a:gd name="T72" fmla="*/ 4630 w 8015"/>
                <a:gd name="T73" fmla="*/ 4915 h 5302"/>
                <a:gd name="T74" fmla="*/ 4823 w 8015"/>
                <a:gd name="T75" fmla="*/ 4796 h 5302"/>
                <a:gd name="T76" fmla="*/ 4965 w 8015"/>
                <a:gd name="T77" fmla="*/ 4695 h 5302"/>
                <a:gd name="T78" fmla="*/ 5082 w 8015"/>
                <a:gd name="T79" fmla="*/ 4597 h 5302"/>
                <a:gd name="T80" fmla="*/ 4659 w 8015"/>
                <a:gd name="T81" fmla="*/ 1594 h 5302"/>
                <a:gd name="T82" fmla="*/ 5004 w 8015"/>
                <a:gd name="T83" fmla="*/ 1598 h 5302"/>
                <a:gd name="T84" fmla="*/ 5300 w 8015"/>
                <a:gd name="T85" fmla="*/ 1583 h 5302"/>
                <a:gd name="T86" fmla="*/ 5509 w 8015"/>
                <a:gd name="T87" fmla="*/ 1561 h 5302"/>
                <a:gd name="T88" fmla="*/ 5723 w 8015"/>
                <a:gd name="T89" fmla="*/ 1527 h 5302"/>
                <a:gd name="T90" fmla="*/ 5938 w 8015"/>
                <a:gd name="T91" fmla="*/ 1479 h 5302"/>
                <a:gd name="T92" fmla="*/ 6215 w 8015"/>
                <a:gd name="T93" fmla="*/ 1396 h 5302"/>
                <a:gd name="T94" fmla="*/ 6559 w 8015"/>
                <a:gd name="T95" fmla="*/ 1263 h 5302"/>
                <a:gd name="T96" fmla="*/ 6898 w 8015"/>
                <a:gd name="T97" fmla="*/ 1109 h 5302"/>
                <a:gd name="T98" fmla="*/ 7217 w 8015"/>
                <a:gd name="T99" fmla="*/ 947 h 5302"/>
                <a:gd name="T100" fmla="*/ 7627 w 8015"/>
                <a:gd name="T101" fmla="*/ 717 h 5302"/>
                <a:gd name="T102" fmla="*/ 7967 w 8015"/>
                <a:gd name="T103" fmla="*/ 510 h 5302"/>
                <a:gd name="T104" fmla="*/ 7542 w 8015"/>
                <a:gd name="T105" fmla="*/ 8 h 5302"/>
                <a:gd name="T106" fmla="*/ 7393 w 8015"/>
                <a:gd name="T107" fmla="*/ 152 h 5302"/>
                <a:gd name="T108" fmla="*/ 7235 w 8015"/>
                <a:gd name="T109" fmla="*/ 290 h 5302"/>
                <a:gd name="T110" fmla="*/ 7057 w 8015"/>
                <a:gd name="T111" fmla="*/ 431 h 5302"/>
                <a:gd name="T112" fmla="*/ 6900 w 8015"/>
                <a:gd name="T113" fmla="*/ 515 h 5302"/>
                <a:gd name="T114" fmla="*/ 6695 w 8015"/>
                <a:gd name="T115" fmla="*/ 600 h 5302"/>
                <a:gd name="T116" fmla="*/ 6405 w 8015"/>
                <a:gd name="T117" fmla="*/ 702 h 5302"/>
                <a:gd name="T118" fmla="*/ 5968 w 8015"/>
                <a:gd name="T119" fmla="*/ 832 h 5302"/>
                <a:gd name="T120" fmla="*/ 5717 w 8015"/>
                <a:gd name="T121" fmla="*/ 899 h 5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15" h="5302">
                  <a:moveTo>
                    <a:pt x="2484" y="959"/>
                  </a:moveTo>
                  <a:lnTo>
                    <a:pt x="2480" y="984"/>
                  </a:lnTo>
                  <a:lnTo>
                    <a:pt x="2400" y="1025"/>
                  </a:lnTo>
                  <a:lnTo>
                    <a:pt x="2284" y="1089"/>
                  </a:lnTo>
                  <a:lnTo>
                    <a:pt x="2134" y="1169"/>
                  </a:lnTo>
                  <a:lnTo>
                    <a:pt x="1959" y="1268"/>
                  </a:lnTo>
                  <a:lnTo>
                    <a:pt x="1764" y="1378"/>
                  </a:lnTo>
                  <a:lnTo>
                    <a:pt x="1553" y="1499"/>
                  </a:lnTo>
                  <a:lnTo>
                    <a:pt x="1445" y="1563"/>
                  </a:lnTo>
                  <a:lnTo>
                    <a:pt x="1335" y="1627"/>
                  </a:lnTo>
                  <a:lnTo>
                    <a:pt x="1225" y="1695"/>
                  </a:lnTo>
                  <a:lnTo>
                    <a:pt x="1115" y="1763"/>
                  </a:lnTo>
                  <a:lnTo>
                    <a:pt x="1006" y="1830"/>
                  </a:lnTo>
                  <a:lnTo>
                    <a:pt x="899" y="1900"/>
                  </a:lnTo>
                  <a:lnTo>
                    <a:pt x="794" y="1969"/>
                  </a:lnTo>
                  <a:lnTo>
                    <a:pt x="692" y="2036"/>
                  </a:lnTo>
                  <a:lnTo>
                    <a:pt x="595" y="2105"/>
                  </a:lnTo>
                  <a:lnTo>
                    <a:pt x="502" y="2171"/>
                  </a:lnTo>
                  <a:lnTo>
                    <a:pt x="414" y="2237"/>
                  </a:lnTo>
                  <a:lnTo>
                    <a:pt x="334" y="2301"/>
                  </a:lnTo>
                  <a:lnTo>
                    <a:pt x="259" y="2363"/>
                  </a:lnTo>
                  <a:lnTo>
                    <a:pt x="193" y="2422"/>
                  </a:lnTo>
                  <a:lnTo>
                    <a:pt x="135" y="2480"/>
                  </a:lnTo>
                  <a:lnTo>
                    <a:pt x="87" y="2535"/>
                  </a:lnTo>
                  <a:lnTo>
                    <a:pt x="48" y="2585"/>
                  </a:lnTo>
                  <a:lnTo>
                    <a:pt x="21" y="2633"/>
                  </a:lnTo>
                  <a:lnTo>
                    <a:pt x="4" y="2676"/>
                  </a:lnTo>
                  <a:lnTo>
                    <a:pt x="0" y="2715"/>
                  </a:lnTo>
                  <a:lnTo>
                    <a:pt x="7" y="2757"/>
                  </a:lnTo>
                  <a:lnTo>
                    <a:pt x="19" y="2805"/>
                  </a:lnTo>
                  <a:lnTo>
                    <a:pt x="38" y="2857"/>
                  </a:lnTo>
                  <a:lnTo>
                    <a:pt x="62" y="2915"/>
                  </a:lnTo>
                  <a:lnTo>
                    <a:pt x="92" y="2976"/>
                  </a:lnTo>
                  <a:lnTo>
                    <a:pt x="126" y="3041"/>
                  </a:lnTo>
                  <a:lnTo>
                    <a:pt x="166" y="3108"/>
                  </a:lnTo>
                  <a:lnTo>
                    <a:pt x="208" y="3178"/>
                  </a:lnTo>
                  <a:lnTo>
                    <a:pt x="255" y="3251"/>
                  </a:lnTo>
                  <a:lnTo>
                    <a:pt x="304" y="3325"/>
                  </a:lnTo>
                  <a:lnTo>
                    <a:pt x="356" y="3400"/>
                  </a:lnTo>
                  <a:lnTo>
                    <a:pt x="410" y="3477"/>
                  </a:lnTo>
                  <a:lnTo>
                    <a:pt x="467" y="3554"/>
                  </a:lnTo>
                  <a:lnTo>
                    <a:pt x="523" y="3630"/>
                  </a:lnTo>
                  <a:lnTo>
                    <a:pt x="581" y="3708"/>
                  </a:lnTo>
                  <a:lnTo>
                    <a:pt x="639" y="3783"/>
                  </a:lnTo>
                  <a:lnTo>
                    <a:pt x="698" y="3858"/>
                  </a:lnTo>
                  <a:lnTo>
                    <a:pt x="755" y="3931"/>
                  </a:lnTo>
                  <a:lnTo>
                    <a:pt x="812" y="4002"/>
                  </a:lnTo>
                  <a:lnTo>
                    <a:pt x="868" y="4070"/>
                  </a:lnTo>
                  <a:lnTo>
                    <a:pt x="971" y="4198"/>
                  </a:lnTo>
                  <a:lnTo>
                    <a:pt x="1065" y="4309"/>
                  </a:lnTo>
                  <a:lnTo>
                    <a:pt x="1145" y="4403"/>
                  </a:lnTo>
                  <a:lnTo>
                    <a:pt x="1204" y="4473"/>
                  </a:lnTo>
                  <a:lnTo>
                    <a:pt x="1244" y="4518"/>
                  </a:lnTo>
                  <a:lnTo>
                    <a:pt x="1258" y="4533"/>
                  </a:lnTo>
                  <a:lnTo>
                    <a:pt x="1640" y="3891"/>
                  </a:lnTo>
                  <a:lnTo>
                    <a:pt x="1631" y="3882"/>
                  </a:lnTo>
                  <a:lnTo>
                    <a:pt x="1603" y="3857"/>
                  </a:lnTo>
                  <a:lnTo>
                    <a:pt x="1561" y="3818"/>
                  </a:lnTo>
                  <a:lnTo>
                    <a:pt x="1506" y="3767"/>
                  </a:lnTo>
                  <a:lnTo>
                    <a:pt x="1442" y="3705"/>
                  </a:lnTo>
                  <a:lnTo>
                    <a:pt x="1369" y="3634"/>
                  </a:lnTo>
                  <a:lnTo>
                    <a:pt x="1293" y="3555"/>
                  </a:lnTo>
                  <a:lnTo>
                    <a:pt x="1213" y="3472"/>
                  </a:lnTo>
                  <a:lnTo>
                    <a:pt x="1174" y="3429"/>
                  </a:lnTo>
                  <a:lnTo>
                    <a:pt x="1135" y="3385"/>
                  </a:lnTo>
                  <a:lnTo>
                    <a:pt x="1095" y="3342"/>
                  </a:lnTo>
                  <a:lnTo>
                    <a:pt x="1058" y="3298"/>
                  </a:lnTo>
                  <a:lnTo>
                    <a:pt x="1022" y="3253"/>
                  </a:lnTo>
                  <a:lnTo>
                    <a:pt x="988" y="3210"/>
                  </a:lnTo>
                  <a:lnTo>
                    <a:pt x="956" y="3166"/>
                  </a:lnTo>
                  <a:lnTo>
                    <a:pt x="925" y="3123"/>
                  </a:lnTo>
                  <a:lnTo>
                    <a:pt x="898" y="3082"/>
                  </a:lnTo>
                  <a:lnTo>
                    <a:pt x="873" y="3042"/>
                  </a:lnTo>
                  <a:lnTo>
                    <a:pt x="852" y="3003"/>
                  </a:lnTo>
                  <a:lnTo>
                    <a:pt x="835" y="2965"/>
                  </a:lnTo>
                  <a:lnTo>
                    <a:pt x="821" y="2930"/>
                  </a:lnTo>
                  <a:lnTo>
                    <a:pt x="812" y="2898"/>
                  </a:lnTo>
                  <a:lnTo>
                    <a:pt x="807" y="2866"/>
                  </a:lnTo>
                  <a:lnTo>
                    <a:pt x="807" y="2838"/>
                  </a:lnTo>
                  <a:lnTo>
                    <a:pt x="812" y="2813"/>
                  </a:lnTo>
                  <a:lnTo>
                    <a:pt x="825" y="2785"/>
                  </a:lnTo>
                  <a:lnTo>
                    <a:pt x="845" y="2755"/>
                  </a:lnTo>
                  <a:lnTo>
                    <a:pt x="869" y="2723"/>
                  </a:lnTo>
                  <a:lnTo>
                    <a:pt x="899" y="2691"/>
                  </a:lnTo>
                  <a:lnTo>
                    <a:pt x="935" y="2656"/>
                  </a:lnTo>
                  <a:lnTo>
                    <a:pt x="976" y="2620"/>
                  </a:lnTo>
                  <a:lnTo>
                    <a:pt x="1020" y="2583"/>
                  </a:lnTo>
                  <a:lnTo>
                    <a:pt x="1069" y="2544"/>
                  </a:lnTo>
                  <a:lnTo>
                    <a:pt x="1122" y="2505"/>
                  </a:lnTo>
                  <a:lnTo>
                    <a:pt x="1177" y="2466"/>
                  </a:lnTo>
                  <a:lnTo>
                    <a:pt x="1235" y="2426"/>
                  </a:lnTo>
                  <a:lnTo>
                    <a:pt x="1295" y="2385"/>
                  </a:lnTo>
                  <a:lnTo>
                    <a:pt x="1357" y="2345"/>
                  </a:lnTo>
                  <a:lnTo>
                    <a:pt x="1420" y="2305"/>
                  </a:lnTo>
                  <a:lnTo>
                    <a:pt x="1486" y="2264"/>
                  </a:lnTo>
                  <a:lnTo>
                    <a:pt x="1616" y="2186"/>
                  </a:lnTo>
                  <a:lnTo>
                    <a:pt x="1746" y="2109"/>
                  </a:lnTo>
                  <a:lnTo>
                    <a:pt x="1872" y="2037"/>
                  </a:lnTo>
                  <a:lnTo>
                    <a:pt x="1990" y="1971"/>
                  </a:lnTo>
                  <a:lnTo>
                    <a:pt x="2098" y="1912"/>
                  </a:lnTo>
                  <a:lnTo>
                    <a:pt x="2192" y="1862"/>
                  </a:lnTo>
                  <a:lnTo>
                    <a:pt x="2269" y="1821"/>
                  </a:lnTo>
                  <a:lnTo>
                    <a:pt x="2325" y="1792"/>
                  </a:lnTo>
                  <a:lnTo>
                    <a:pt x="1759" y="4761"/>
                  </a:lnTo>
                  <a:lnTo>
                    <a:pt x="1767" y="4768"/>
                  </a:lnTo>
                  <a:lnTo>
                    <a:pt x="1788" y="4787"/>
                  </a:lnTo>
                  <a:lnTo>
                    <a:pt x="1821" y="4817"/>
                  </a:lnTo>
                  <a:lnTo>
                    <a:pt x="1869" y="4856"/>
                  </a:lnTo>
                  <a:lnTo>
                    <a:pt x="1899" y="4878"/>
                  </a:lnTo>
                  <a:lnTo>
                    <a:pt x="1930" y="4901"/>
                  </a:lnTo>
                  <a:lnTo>
                    <a:pt x="1966" y="4926"/>
                  </a:lnTo>
                  <a:lnTo>
                    <a:pt x="2005" y="4951"/>
                  </a:lnTo>
                  <a:lnTo>
                    <a:pt x="2046" y="4977"/>
                  </a:lnTo>
                  <a:lnTo>
                    <a:pt x="2092" y="5004"/>
                  </a:lnTo>
                  <a:lnTo>
                    <a:pt x="2140" y="5032"/>
                  </a:lnTo>
                  <a:lnTo>
                    <a:pt x="2190" y="5059"/>
                  </a:lnTo>
                  <a:lnTo>
                    <a:pt x="2244" y="5085"/>
                  </a:lnTo>
                  <a:lnTo>
                    <a:pt x="2301" y="5111"/>
                  </a:lnTo>
                  <a:lnTo>
                    <a:pt x="2361" y="5137"/>
                  </a:lnTo>
                  <a:lnTo>
                    <a:pt x="2424" y="5161"/>
                  </a:lnTo>
                  <a:lnTo>
                    <a:pt x="2491" y="5185"/>
                  </a:lnTo>
                  <a:lnTo>
                    <a:pt x="2559" y="5207"/>
                  </a:lnTo>
                  <a:lnTo>
                    <a:pt x="2631" y="5227"/>
                  </a:lnTo>
                  <a:lnTo>
                    <a:pt x="2705" y="5245"/>
                  </a:lnTo>
                  <a:lnTo>
                    <a:pt x="2783" y="5262"/>
                  </a:lnTo>
                  <a:lnTo>
                    <a:pt x="2862" y="5276"/>
                  </a:lnTo>
                  <a:lnTo>
                    <a:pt x="2945" y="5287"/>
                  </a:lnTo>
                  <a:lnTo>
                    <a:pt x="3031" y="5295"/>
                  </a:lnTo>
                  <a:lnTo>
                    <a:pt x="3120" y="5300"/>
                  </a:lnTo>
                  <a:lnTo>
                    <a:pt x="3210" y="5302"/>
                  </a:lnTo>
                  <a:lnTo>
                    <a:pt x="3304" y="5300"/>
                  </a:lnTo>
                  <a:lnTo>
                    <a:pt x="3400" y="5295"/>
                  </a:lnTo>
                  <a:lnTo>
                    <a:pt x="3496" y="5285"/>
                  </a:lnTo>
                  <a:lnTo>
                    <a:pt x="3590" y="5273"/>
                  </a:lnTo>
                  <a:lnTo>
                    <a:pt x="3681" y="5259"/>
                  </a:lnTo>
                  <a:lnTo>
                    <a:pt x="3770" y="5241"/>
                  </a:lnTo>
                  <a:lnTo>
                    <a:pt x="3856" y="5221"/>
                  </a:lnTo>
                  <a:lnTo>
                    <a:pt x="3940" y="5200"/>
                  </a:lnTo>
                  <a:lnTo>
                    <a:pt x="4022" y="5176"/>
                  </a:lnTo>
                  <a:lnTo>
                    <a:pt x="4101" y="5151"/>
                  </a:lnTo>
                  <a:lnTo>
                    <a:pt x="4177" y="5124"/>
                  </a:lnTo>
                  <a:lnTo>
                    <a:pt x="4250" y="5096"/>
                  </a:lnTo>
                  <a:lnTo>
                    <a:pt x="4321" y="5068"/>
                  </a:lnTo>
                  <a:lnTo>
                    <a:pt x="4388" y="5037"/>
                  </a:lnTo>
                  <a:lnTo>
                    <a:pt x="4454" y="5008"/>
                  </a:lnTo>
                  <a:lnTo>
                    <a:pt x="4515" y="4976"/>
                  </a:lnTo>
                  <a:lnTo>
                    <a:pt x="4574" y="4946"/>
                  </a:lnTo>
                  <a:lnTo>
                    <a:pt x="4630" y="4915"/>
                  </a:lnTo>
                  <a:lnTo>
                    <a:pt x="4683" y="4885"/>
                  </a:lnTo>
                  <a:lnTo>
                    <a:pt x="4733" y="4854"/>
                  </a:lnTo>
                  <a:lnTo>
                    <a:pt x="4780" y="4825"/>
                  </a:lnTo>
                  <a:lnTo>
                    <a:pt x="4823" y="4796"/>
                  </a:lnTo>
                  <a:lnTo>
                    <a:pt x="4864" y="4769"/>
                  </a:lnTo>
                  <a:lnTo>
                    <a:pt x="4901" y="4742"/>
                  </a:lnTo>
                  <a:lnTo>
                    <a:pt x="4934" y="4718"/>
                  </a:lnTo>
                  <a:lnTo>
                    <a:pt x="4965" y="4695"/>
                  </a:lnTo>
                  <a:lnTo>
                    <a:pt x="5015" y="4654"/>
                  </a:lnTo>
                  <a:lnTo>
                    <a:pt x="5051" y="4624"/>
                  </a:lnTo>
                  <a:lnTo>
                    <a:pt x="5074" y="4604"/>
                  </a:lnTo>
                  <a:lnTo>
                    <a:pt x="5082" y="4597"/>
                  </a:lnTo>
                  <a:lnTo>
                    <a:pt x="4515" y="1586"/>
                  </a:lnTo>
                  <a:lnTo>
                    <a:pt x="4515" y="1586"/>
                  </a:lnTo>
                  <a:lnTo>
                    <a:pt x="4585" y="1590"/>
                  </a:lnTo>
                  <a:lnTo>
                    <a:pt x="4659" y="1594"/>
                  </a:lnTo>
                  <a:lnTo>
                    <a:pt x="4739" y="1597"/>
                  </a:lnTo>
                  <a:lnTo>
                    <a:pt x="4823" y="1599"/>
                  </a:lnTo>
                  <a:lnTo>
                    <a:pt x="4912" y="1599"/>
                  </a:lnTo>
                  <a:lnTo>
                    <a:pt x="5004" y="1598"/>
                  </a:lnTo>
                  <a:lnTo>
                    <a:pt x="5100" y="1595"/>
                  </a:lnTo>
                  <a:lnTo>
                    <a:pt x="5198" y="1590"/>
                  </a:lnTo>
                  <a:lnTo>
                    <a:pt x="5248" y="1587"/>
                  </a:lnTo>
                  <a:lnTo>
                    <a:pt x="5300" y="1583"/>
                  </a:lnTo>
                  <a:lnTo>
                    <a:pt x="5351" y="1578"/>
                  </a:lnTo>
                  <a:lnTo>
                    <a:pt x="5403" y="1573"/>
                  </a:lnTo>
                  <a:lnTo>
                    <a:pt x="5455" y="1567"/>
                  </a:lnTo>
                  <a:lnTo>
                    <a:pt x="5509" y="1561"/>
                  </a:lnTo>
                  <a:lnTo>
                    <a:pt x="5561" y="1553"/>
                  </a:lnTo>
                  <a:lnTo>
                    <a:pt x="5615" y="1546"/>
                  </a:lnTo>
                  <a:lnTo>
                    <a:pt x="5669" y="1536"/>
                  </a:lnTo>
                  <a:lnTo>
                    <a:pt x="5723" y="1527"/>
                  </a:lnTo>
                  <a:lnTo>
                    <a:pt x="5777" y="1516"/>
                  </a:lnTo>
                  <a:lnTo>
                    <a:pt x="5830" y="1504"/>
                  </a:lnTo>
                  <a:lnTo>
                    <a:pt x="5885" y="1492"/>
                  </a:lnTo>
                  <a:lnTo>
                    <a:pt x="5938" y="1479"/>
                  </a:lnTo>
                  <a:lnTo>
                    <a:pt x="5993" y="1465"/>
                  </a:lnTo>
                  <a:lnTo>
                    <a:pt x="6047" y="1450"/>
                  </a:lnTo>
                  <a:lnTo>
                    <a:pt x="6130" y="1423"/>
                  </a:lnTo>
                  <a:lnTo>
                    <a:pt x="6215" y="1396"/>
                  </a:lnTo>
                  <a:lnTo>
                    <a:pt x="6300" y="1366"/>
                  </a:lnTo>
                  <a:lnTo>
                    <a:pt x="6386" y="1333"/>
                  </a:lnTo>
                  <a:lnTo>
                    <a:pt x="6472" y="1299"/>
                  </a:lnTo>
                  <a:lnTo>
                    <a:pt x="6559" y="1263"/>
                  </a:lnTo>
                  <a:lnTo>
                    <a:pt x="6644" y="1226"/>
                  </a:lnTo>
                  <a:lnTo>
                    <a:pt x="6730" y="1188"/>
                  </a:lnTo>
                  <a:lnTo>
                    <a:pt x="6814" y="1149"/>
                  </a:lnTo>
                  <a:lnTo>
                    <a:pt x="6898" y="1109"/>
                  </a:lnTo>
                  <a:lnTo>
                    <a:pt x="6979" y="1069"/>
                  </a:lnTo>
                  <a:lnTo>
                    <a:pt x="7060" y="1028"/>
                  </a:lnTo>
                  <a:lnTo>
                    <a:pt x="7140" y="987"/>
                  </a:lnTo>
                  <a:lnTo>
                    <a:pt x="7217" y="947"/>
                  </a:lnTo>
                  <a:lnTo>
                    <a:pt x="7291" y="907"/>
                  </a:lnTo>
                  <a:lnTo>
                    <a:pt x="7364" y="866"/>
                  </a:lnTo>
                  <a:lnTo>
                    <a:pt x="7501" y="790"/>
                  </a:lnTo>
                  <a:lnTo>
                    <a:pt x="7627" y="717"/>
                  </a:lnTo>
                  <a:lnTo>
                    <a:pt x="7738" y="651"/>
                  </a:lnTo>
                  <a:lnTo>
                    <a:pt x="7833" y="594"/>
                  </a:lnTo>
                  <a:lnTo>
                    <a:pt x="7910" y="546"/>
                  </a:lnTo>
                  <a:lnTo>
                    <a:pt x="7967" y="510"/>
                  </a:lnTo>
                  <a:lnTo>
                    <a:pt x="8003" y="487"/>
                  </a:lnTo>
                  <a:lnTo>
                    <a:pt x="8015" y="478"/>
                  </a:lnTo>
                  <a:lnTo>
                    <a:pt x="7550" y="0"/>
                  </a:lnTo>
                  <a:lnTo>
                    <a:pt x="7542" y="8"/>
                  </a:lnTo>
                  <a:lnTo>
                    <a:pt x="7518" y="33"/>
                  </a:lnTo>
                  <a:lnTo>
                    <a:pt x="7480" y="72"/>
                  </a:lnTo>
                  <a:lnTo>
                    <a:pt x="7426" y="123"/>
                  </a:lnTo>
                  <a:lnTo>
                    <a:pt x="7393" y="152"/>
                  </a:lnTo>
                  <a:lnTo>
                    <a:pt x="7359" y="185"/>
                  </a:lnTo>
                  <a:lnTo>
                    <a:pt x="7320" y="218"/>
                  </a:lnTo>
                  <a:lnTo>
                    <a:pt x="7279" y="253"/>
                  </a:lnTo>
                  <a:lnTo>
                    <a:pt x="7235" y="290"/>
                  </a:lnTo>
                  <a:lnTo>
                    <a:pt x="7189" y="330"/>
                  </a:lnTo>
                  <a:lnTo>
                    <a:pt x="7138" y="369"/>
                  </a:lnTo>
                  <a:lnTo>
                    <a:pt x="7086" y="410"/>
                  </a:lnTo>
                  <a:lnTo>
                    <a:pt x="7057" y="431"/>
                  </a:lnTo>
                  <a:lnTo>
                    <a:pt x="7023" y="452"/>
                  </a:lnTo>
                  <a:lnTo>
                    <a:pt x="6985" y="473"/>
                  </a:lnTo>
                  <a:lnTo>
                    <a:pt x="6944" y="494"/>
                  </a:lnTo>
                  <a:lnTo>
                    <a:pt x="6900" y="515"/>
                  </a:lnTo>
                  <a:lnTo>
                    <a:pt x="6852" y="537"/>
                  </a:lnTo>
                  <a:lnTo>
                    <a:pt x="6802" y="558"/>
                  </a:lnTo>
                  <a:lnTo>
                    <a:pt x="6749" y="579"/>
                  </a:lnTo>
                  <a:lnTo>
                    <a:pt x="6695" y="600"/>
                  </a:lnTo>
                  <a:lnTo>
                    <a:pt x="6638" y="621"/>
                  </a:lnTo>
                  <a:lnTo>
                    <a:pt x="6581" y="642"/>
                  </a:lnTo>
                  <a:lnTo>
                    <a:pt x="6523" y="662"/>
                  </a:lnTo>
                  <a:lnTo>
                    <a:pt x="6405" y="702"/>
                  </a:lnTo>
                  <a:lnTo>
                    <a:pt x="6288" y="739"/>
                  </a:lnTo>
                  <a:lnTo>
                    <a:pt x="6174" y="772"/>
                  </a:lnTo>
                  <a:lnTo>
                    <a:pt x="6066" y="804"/>
                  </a:lnTo>
                  <a:lnTo>
                    <a:pt x="5968" y="832"/>
                  </a:lnTo>
                  <a:lnTo>
                    <a:pt x="5881" y="856"/>
                  </a:lnTo>
                  <a:lnTo>
                    <a:pt x="5808" y="876"/>
                  </a:lnTo>
                  <a:lnTo>
                    <a:pt x="5753" y="890"/>
                  </a:lnTo>
                  <a:lnTo>
                    <a:pt x="5717" y="899"/>
                  </a:lnTo>
                  <a:lnTo>
                    <a:pt x="5705" y="902"/>
                  </a:lnTo>
                  <a:lnTo>
                    <a:pt x="4206" y="973"/>
                  </a:lnTo>
                  <a:lnTo>
                    <a:pt x="2484" y="9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13"/>
            <p:cNvSpPr>
              <a:spLocks/>
            </p:cNvSpPr>
            <p:nvPr/>
          </p:nvSpPr>
          <p:spPr bwMode="auto">
            <a:xfrm>
              <a:off x="1689101" y="3154363"/>
              <a:ext cx="280988" cy="104775"/>
            </a:xfrm>
            <a:custGeom>
              <a:avLst/>
              <a:gdLst>
                <a:gd name="T0" fmla="*/ 886 w 886"/>
                <a:gd name="T1" fmla="*/ 8 h 327"/>
                <a:gd name="T2" fmla="*/ 0 w 886"/>
                <a:gd name="T3" fmla="*/ 0 h 327"/>
                <a:gd name="T4" fmla="*/ 414 w 886"/>
                <a:gd name="T5" fmla="*/ 327 h 327"/>
                <a:gd name="T6" fmla="*/ 886 w 886"/>
                <a:gd name="T7" fmla="*/ 8 h 327"/>
              </a:gdLst>
              <a:ahLst/>
              <a:cxnLst>
                <a:cxn ang="0">
                  <a:pos x="T0" y="T1"/>
                </a:cxn>
                <a:cxn ang="0">
                  <a:pos x="T2" y="T3"/>
                </a:cxn>
                <a:cxn ang="0">
                  <a:pos x="T4" y="T5"/>
                </a:cxn>
                <a:cxn ang="0">
                  <a:pos x="T6" y="T7"/>
                </a:cxn>
              </a:cxnLst>
              <a:rect l="0" t="0" r="r" b="b"/>
              <a:pathLst>
                <a:path w="886" h="327">
                  <a:moveTo>
                    <a:pt x="886" y="8"/>
                  </a:moveTo>
                  <a:lnTo>
                    <a:pt x="0" y="0"/>
                  </a:lnTo>
                  <a:lnTo>
                    <a:pt x="414" y="327"/>
                  </a:lnTo>
                  <a:lnTo>
                    <a:pt x="886" y="8"/>
                  </a:lnTo>
                  <a:close/>
                </a:path>
              </a:pathLst>
            </a:custGeom>
            <a:solidFill>
              <a:srgbClr val="EBBD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14"/>
            <p:cNvSpPr>
              <a:spLocks/>
            </p:cNvSpPr>
            <p:nvPr/>
          </p:nvSpPr>
          <p:spPr bwMode="auto">
            <a:xfrm>
              <a:off x="1125538" y="4065588"/>
              <a:ext cx="265113" cy="304800"/>
            </a:xfrm>
            <a:custGeom>
              <a:avLst/>
              <a:gdLst>
                <a:gd name="T0" fmla="*/ 388 w 835"/>
                <a:gd name="T1" fmla="*/ 57 h 958"/>
                <a:gd name="T2" fmla="*/ 429 w 835"/>
                <a:gd name="T3" fmla="*/ 43 h 958"/>
                <a:gd name="T4" fmla="*/ 500 w 835"/>
                <a:gd name="T5" fmla="*/ 22 h 958"/>
                <a:gd name="T6" fmla="*/ 569 w 835"/>
                <a:gd name="T7" fmla="*/ 8 h 958"/>
                <a:gd name="T8" fmla="*/ 618 w 835"/>
                <a:gd name="T9" fmla="*/ 2 h 958"/>
                <a:gd name="T10" fmla="*/ 668 w 835"/>
                <a:gd name="T11" fmla="*/ 0 h 958"/>
                <a:gd name="T12" fmla="*/ 715 w 835"/>
                <a:gd name="T13" fmla="*/ 3 h 958"/>
                <a:gd name="T14" fmla="*/ 756 w 835"/>
                <a:gd name="T15" fmla="*/ 14 h 958"/>
                <a:gd name="T16" fmla="*/ 790 w 835"/>
                <a:gd name="T17" fmla="*/ 29 h 958"/>
                <a:gd name="T18" fmla="*/ 810 w 835"/>
                <a:gd name="T19" fmla="*/ 44 h 958"/>
                <a:gd name="T20" fmla="*/ 820 w 835"/>
                <a:gd name="T21" fmla="*/ 54 h 958"/>
                <a:gd name="T22" fmla="*/ 827 w 835"/>
                <a:gd name="T23" fmla="*/ 66 h 958"/>
                <a:gd name="T24" fmla="*/ 833 w 835"/>
                <a:gd name="T25" fmla="*/ 78 h 958"/>
                <a:gd name="T26" fmla="*/ 835 w 835"/>
                <a:gd name="T27" fmla="*/ 91 h 958"/>
                <a:gd name="T28" fmla="*/ 834 w 835"/>
                <a:gd name="T29" fmla="*/ 105 h 958"/>
                <a:gd name="T30" fmla="*/ 829 w 835"/>
                <a:gd name="T31" fmla="*/ 119 h 958"/>
                <a:gd name="T32" fmla="*/ 823 w 835"/>
                <a:gd name="T33" fmla="*/ 133 h 958"/>
                <a:gd name="T34" fmla="*/ 791 w 835"/>
                <a:gd name="T35" fmla="*/ 176 h 958"/>
                <a:gd name="T36" fmla="*/ 743 w 835"/>
                <a:gd name="T37" fmla="*/ 249 h 958"/>
                <a:gd name="T38" fmla="*/ 709 w 835"/>
                <a:gd name="T39" fmla="*/ 306 h 958"/>
                <a:gd name="T40" fmla="*/ 678 w 835"/>
                <a:gd name="T41" fmla="*/ 368 h 958"/>
                <a:gd name="T42" fmla="*/ 658 w 835"/>
                <a:gd name="T43" fmla="*/ 415 h 958"/>
                <a:gd name="T44" fmla="*/ 647 w 835"/>
                <a:gd name="T45" fmla="*/ 446 h 958"/>
                <a:gd name="T46" fmla="*/ 640 w 835"/>
                <a:gd name="T47" fmla="*/ 477 h 958"/>
                <a:gd name="T48" fmla="*/ 635 w 835"/>
                <a:gd name="T49" fmla="*/ 507 h 958"/>
                <a:gd name="T50" fmla="*/ 634 w 835"/>
                <a:gd name="T51" fmla="*/ 537 h 958"/>
                <a:gd name="T52" fmla="*/ 636 w 835"/>
                <a:gd name="T53" fmla="*/ 565 h 958"/>
                <a:gd name="T54" fmla="*/ 646 w 835"/>
                <a:gd name="T55" fmla="*/ 605 h 958"/>
                <a:gd name="T56" fmla="*/ 654 w 835"/>
                <a:gd name="T57" fmla="*/ 665 h 958"/>
                <a:gd name="T58" fmla="*/ 655 w 835"/>
                <a:gd name="T59" fmla="*/ 713 h 958"/>
                <a:gd name="T60" fmla="*/ 653 w 835"/>
                <a:gd name="T61" fmla="*/ 746 h 958"/>
                <a:gd name="T62" fmla="*/ 647 w 835"/>
                <a:gd name="T63" fmla="*/ 778 h 958"/>
                <a:gd name="T64" fmla="*/ 640 w 835"/>
                <a:gd name="T65" fmla="*/ 808 h 958"/>
                <a:gd name="T66" fmla="*/ 629 w 835"/>
                <a:gd name="T67" fmla="*/ 838 h 958"/>
                <a:gd name="T68" fmla="*/ 615 w 835"/>
                <a:gd name="T69" fmla="*/ 865 h 958"/>
                <a:gd name="T70" fmla="*/ 597 w 835"/>
                <a:gd name="T71" fmla="*/ 890 h 958"/>
                <a:gd name="T72" fmla="*/ 575 w 835"/>
                <a:gd name="T73" fmla="*/ 911 h 958"/>
                <a:gd name="T74" fmla="*/ 549 w 835"/>
                <a:gd name="T75" fmla="*/ 929 h 958"/>
                <a:gd name="T76" fmla="*/ 520 w 835"/>
                <a:gd name="T77" fmla="*/ 943 h 958"/>
                <a:gd name="T78" fmla="*/ 485 w 835"/>
                <a:gd name="T79" fmla="*/ 953 h 958"/>
                <a:gd name="T80" fmla="*/ 446 w 835"/>
                <a:gd name="T81" fmla="*/ 958 h 958"/>
                <a:gd name="T82" fmla="*/ 402 w 835"/>
                <a:gd name="T83" fmla="*/ 957 h 958"/>
                <a:gd name="T84" fmla="*/ 360 w 835"/>
                <a:gd name="T85" fmla="*/ 950 h 958"/>
                <a:gd name="T86" fmla="*/ 318 w 835"/>
                <a:gd name="T87" fmla="*/ 938 h 958"/>
                <a:gd name="T88" fmla="*/ 278 w 835"/>
                <a:gd name="T89" fmla="*/ 924 h 958"/>
                <a:gd name="T90" fmla="*/ 240 w 835"/>
                <a:gd name="T91" fmla="*/ 905 h 958"/>
                <a:gd name="T92" fmla="*/ 204 w 835"/>
                <a:gd name="T93" fmla="*/ 885 h 958"/>
                <a:gd name="T94" fmla="*/ 154 w 835"/>
                <a:gd name="T95" fmla="*/ 851 h 958"/>
                <a:gd name="T96" fmla="*/ 97 w 835"/>
                <a:gd name="T97" fmla="*/ 804 h 958"/>
                <a:gd name="T98" fmla="*/ 51 w 835"/>
                <a:gd name="T99" fmla="*/ 760 h 958"/>
                <a:gd name="T100" fmla="*/ 9 w 835"/>
                <a:gd name="T101" fmla="*/ 712 h 958"/>
                <a:gd name="T102" fmla="*/ 382 w 835"/>
                <a:gd name="T103" fmla="*/ 5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5" h="958">
                  <a:moveTo>
                    <a:pt x="382" y="59"/>
                  </a:moveTo>
                  <a:lnTo>
                    <a:pt x="388" y="57"/>
                  </a:lnTo>
                  <a:lnTo>
                    <a:pt x="404" y="50"/>
                  </a:lnTo>
                  <a:lnTo>
                    <a:pt x="429" y="43"/>
                  </a:lnTo>
                  <a:lnTo>
                    <a:pt x="462" y="32"/>
                  </a:lnTo>
                  <a:lnTo>
                    <a:pt x="500" y="22"/>
                  </a:lnTo>
                  <a:lnTo>
                    <a:pt x="545" y="12"/>
                  </a:lnTo>
                  <a:lnTo>
                    <a:pt x="569" y="8"/>
                  </a:lnTo>
                  <a:lnTo>
                    <a:pt x="593" y="5"/>
                  </a:lnTo>
                  <a:lnTo>
                    <a:pt x="618" y="2"/>
                  </a:lnTo>
                  <a:lnTo>
                    <a:pt x="643" y="0"/>
                  </a:lnTo>
                  <a:lnTo>
                    <a:pt x="668" y="0"/>
                  </a:lnTo>
                  <a:lnTo>
                    <a:pt x="692" y="1"/>
                  </a:lnTo>
                  <a:lnTo>
                    <a:pt x="715" y="3"/>
                  </a:lnTo>
                  <a:lnTo>
                    <a:pt x="737" y="8"/>
                  </a:lnTo>
                  <a:lnTo>
                    <a:pt x="756" y="14"/>
                  </a:lnTo>
                  <a:lnTo>
                    <a:pt x="774" y="21"/>
                  </a:lnTo>
                  <a:lnTo>
                    <a:pt x="790" y="29"/>
                  </a:lnTo>
                  <a:lnTo>
                    <a:pt x="803" y="38"/>
                  </a:lnTo>
                  <a:lnTo>
                    <a:pt x="810" y="44"/>
                  </a:lnTo>
                  <a:lnTo>
                    <a:pt x="815" y="48"/>
                  </a:lnTo>
                  <a:lnTo>
                    <a:pt x="820" y="54"/>
                  </a:lnTo>
                  <a:lnTo>
                    <a:pt x="824" y="60"/>
                  </a:lnTo>
                  <a:lnTo>
                    <a:pt x="827" y="66"/>
                  </a:lnTo>
                  <a:lnTo>
                    <a:pt x="830" y="72"/>
                  </a:lnTo>
                  <a:lnTo>
                    <a:pt x="833" y="78"/>
                  </a:lnTo>
                  <a:lnTo>
                    <a:pt x="834" y="84"/>
                  </a:lnTo>
                  <a:lnTo>
                    <a:pt x="835" y="91"/>
                  </a:lnTo>
                  <a:lnTo>
                    <a:pt x="835" y="97"/>
                  </a:lnTo>
                  <a:lnTo>
                    <a:pt x="834" y="105"/>
                  </a:lnTo>
                  <a:lnTo>
                    <a:pt x="833" y="111"/>
                  </a:lnTo>
                  <a:lnTo>
                    <a:pt x="829" y="119"/>
                  </a:lnTo>
                  <a:lnTo>
                    <a:pt x="826" y="126"/>
                  </a:lnTo>
                  <a:lnTo>
                    <a:pt x="823" y="133"/>
                  </a:lnTo>
                  <a:lnTo>
                    <a:pt x="817" y="141"/>
                  </a:lnTo>
                  <a:lnTo>
                    <a:pt x="791" y="176"/>
                  </a:lnTo>
                  <a:lnTo>
                    <a:pt x="760" y="223"/>
                  </a:lnTo>
                  <a:lnTo>
                    <a:pt x="743" y="249"/>
                  </a:lnTo>
                  <a:lnTo>
                    <a:pt x="726" y="276"/>
                  </a:lnTo>
                  <a:lnTo>
                    <a:pt x="709" y="306"/>
                  </a:lnTo>
                  <a:lnTo>
                    <a:pt x="693" y="336"/>
                  </a:lnTo>
                  <a:lnTo>
                    <a:pt x="678" y="368"/>
                  </a:lnTo>
                  <a:lnTo>
                    <a:pt x="664" y="398"/>
                  </a:lnTo>
                  <a:lnTo>
                    <a:pt x="658" y="415"/>
                  </a:lnTo>
                  <a:lnTo>
                    <a:pt x="653" y="430"/>
                  </a:lnTo>
                  <a:lnTo>
                    <a:pt x="647" y="446"/>
                  </a:lnTo>
                  <a:lnTo>
                    <a:pt x="644" y="461"/>
                  </a:lnTo>
                  <a:lnTo>
                    <a:pt x="640" y="477"/>
                  </a:lnTo>
                  <a:lnTo>
                    <a:pt x="638" y="492"/>
                  </a:lnTo>
                  <a:lnTo>
                    <a:pt x="635" y="507"/>
                  </a:lnTo>
                  <a:lnTo>
                    <a:pt x="634" y="523"/>
                  </a:lnTo>
                  <a:lnTo>
                    <a:pt x="634" y="537"/>
                  </a:lnTo>
                  <a:lnTo>
                    <a:pt x="635" y="551"/>
                  </a:lnTo>
                  <a:lnTo>
                    <a:pt x="636" y="565"/>
                  </a:lnTo>
                  <a:lnTo>
                    <a:pt x="640" y="578"/>
                  </a:lnTo>
                  <a:lnTo>
                    <a:pt x="646" y="605"/>
                  </a:lnTo>
                  <a:lnTo>
                    <a:pt x="651" y="635"/>
                  </a:lnTo>
                  <a:lnTo>
                    <a:pt x="654" y="665"/>
                  </a:lnTo>
                  <a:lnTo>
                    <a:pt x="655" y="697"/>
                  </a:lnTo>
                  <a:lnTo>
                    <a:pt x="655" y="713"/>
                  </a:lnTo>
                  <a:lnTo>
                    <a:pt x="654" y="730"/>
                  </a:lnTo>
                  <a:lnTo>
                    <a:pt x="653" y="746"/>
                  </a:lnTo>
                  <a:lnTo>
                    <a:pt x="651" y="761"/>
                  </a:lnTo>
                  <a:lnTo>
                    <a:pt x="647" y="778"/>
                  </a:lnTo>
                  <a:lnTo>
                    <a:pt x="644" y="793"/>
                  </a:lnTo>
                  <a:lnTo>
                    <a:pt x="640" y="808"/>
                  </a:lnTo>
                  <a:lnTo>
                    <a:pt x="634" y="822"/>
                  </a:lnTo>
                  <a:lnTo>
                    <a:pt x="629" y="838"/>
                  </a:lnTo>
                  <a:lnTo>
                    <a:pt x="622" y="851"/>
                  </a:lnTo>
                  <a:lnTo>
                    <a:pt x="615" y="865"/>
                  </a:lnTo>
                  <a:lnTo>
                    <a:pt x="606" y="877"/>
                  </a:lnTo>
                  <a:lnTo>
                    <a:pt x="597" y="890"/>
                  </a:lnTo>
                  <a:lnTo>
                    <a:pt x="586" y="901"/>
                  </a:lnTo>
                  <a:lnTo>
                    <a:pt x="575" y="911"/>
                  </a:lnTo>
                  <a:lnTo>
                    <a:pt x="563" y="921"/>
                  </a:lnTo>
                  <a:lnTo>
                    <a:pt x="549" y="929"/>
                  </a:lnTo>
                  <a:lnTo>
                    <a:pt x="535" y="937"/>
                  </a:lnTo>
                  <a:lnTo>
                    <a:pt x="520" y="943"/>
                  </a:lnTo>
                  <a:lnTo>
                    <a:pt x="503" y="949"/>
                  </a:lnTo>
                  <a:lnTo>
                    <a:pt x="485" y="953"/>
                  </a:lnTo>
                  <a:lnTo>
                    <a:pt x="466" y="955"/>
                  </a:lnTo>
                  <a:lnTo>
                    <a:pt x="446" y="958"/>
                  </a:lnTo>
                  <a:lnTo>
                    <a:pt x="425" y="958"/>
                  </a:lnTo>
                  <a:lnTo>
                    <a:pt x="402" y="957"/>
                  </a:lnTo>
                  <a:lnTo>
                    <a:pt x="381" y="953"/>
                  </a:lnTo>
                  <a:lnTo>
                    <a:pt x="360" y="950"/>
                  </a:lnTo>
                  <a:lnTo>
                    <a:pt x="339" y="945"/>
                  </a:lnTo>
                  <a:lnTo>
                    <a:pt x="318" y="938"/>
                  </a:lnTo>
                  <a:lnTo>
                    <a:pt x="297" y="931"/>
                  </a:lnTo>
                  <a:lnTo>
                    <a:pt x="278" y="924"/>
                  </a:lnTo>
                  <a:lnTo>
                    <a:pt x="258" y="915"/>
                  </a:lnTo>
                  <a:lnTo>
                    <a:pt x="240" y="905"/>
                  </a:lnTo>
                  <a:lnTo>
                    <a:pt x="221" y="895"/>
                  </a:lnTo>
                  <a:lnTo>
                    <a:pt x="204" y="885"/>
                  </a:lnTo>
                  <a:lnTo>
                    <a:pt x="186" y="874"/>
                  </a:lnTo>
                  <a:lnTo>
                    <a:pt x="154" y="851"/>
                  </a:lnTo>
                  <a:lnTo>
                    <a:pt x="124" y="827"/>
                  </a:lnTo>
                  <a:lnTo>
                    <a:pt x="97" y="804"/>
                  </a:lnTo>
                  <a:lnTo>
                    <a:pt x="72" y="781"/>
                  </a:lnTo>
                  <a:lnTo>
                    <a:pt x="51" y="760"/>
                  </a:lnTo>
                  <a:lnTo>
                    <a:pt x="33" y="741"/>
                  </a:lnTo>
                  <a:lnTo>
                    <a:pt x="9" y="712"/>
                  </a:lnTo>
                  <a:lnTo>
                    <a:pt x="0" y="701"/>
                  </a:lnTo>
                  <a:lnTo>
                    <a:pt x="382" y="59"/>
                  </a:lnTo>
                  <a:close/>
                </a:path>
              </a:pathLst>
            </a:custGeom>
            <a:solidFill>
              <a:srgbClr val="EBBD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15"/>
            <p:cNvSpPr>
              <a:spLocks/>
            </p:cNvSpPr>
            <p:nvPr/>
          </p:nvSpPr>
          <p:spPr bwMode="auto">
            <a:xfrm>
              <a:off x="1725613" y="3113088"/>
              <a:ext cx="203200" cy="44450"/>
            </a:xfrm>
            <a:custGeom>
              <a:avLst/>
              <a:gdLst>
                <a:gd name="T0" fmla="*/ 641 w 641"/>
                <a:gd name="T1" fmla="*/ 0 h 138"/>
                <a:gd name="T2" fmla="*/ 638 w 641"/>
                <a:gd name="T3" fmla="*/ 19 h 138"/>
                <a:gd name="T4" fmla="*/ 633 w 641"/>
                <a:gd name="T5" fmla="*/ 37 h 138"/>
                <a:gd name="T6" fmla="*/ 628 w 641"/>
                <a:gd name="T7" fmla="*/ 55 h 138"/>
                <a:gd name="T8" fmla="*/ 621 w 641"/>
                <a:gd name="T9" fmla="*/ 72 h 138"/>
                <a:gd name="T10" fmla="*/ 614 w 641"/>
                <a:gd name="T11" fmla="*/ 90 h 138"/>
                <a:gd name="T12" fmla="*/ 606 w 641"/>
                <a:gd name="T13" fmla="*/ 106 h 138"/>
                <a:gd name="T14" fmla="*/ 598 w 641"/>
                <a:gd name="T15" fmla="*/ 121 h 138"/>
                <a:gd name="T16" fmla="*/ 588 w 641"/>
                <a:gd name="T17" fmla="*/ 138 h 138"/>
                <a:gd name="T18" fmla="*/ 47 w 641"/>
                <a:gd name="T19" fmla="*/ 133 h 138"/>
                <a:gd name="T20" fmla="*/ 38 w 641"/>
                <a:gd name="T21" fmla="*/ 120 h 138"/>
                <a:gd name="T22" fmla="*/ 32 w 641"/>
                <a:gd name="T23" fmla="*/ 107 h 138"/>
                <a:gd name="T24" fmla="*/ 24 w 641"/>
                <a:gd name="T25" fmla="*/ 94 h 138"/>
                <a:gd name="T26" fmla="*/ 19 w 641"/>
                <a:gd name="T27" fmla="*/ 80 h 138"/>
                <a:gd name="T28" fmla="*/ 13 w 641"/>
                <a:gd name="T29" fmla="*/ 67 h 138"/>
                <a:gd name="T30" fmla="*/ 8 w 641"/>
                <a:gd name="T31" fmla="*/ 52 h 138"/>
                <a:gd name="T32" fmla="*/ 3 w 641"/>
                <a:gd name="T33" fmla="*/ 37 h 138"/>
                <a:gd name="T34" fmla="*/ 0 w 641"/>
                <a:gd name="T35" fmla="*/ 22 h 138"/>
                <a:gd name="T36" fmla="*/ 33 w 641"/>
                <a:gd name="T37" fmla="*/ 29 h 138"/>
                <a:gd name="T38" fmla="*/ 66 w 641"/>
                <a:gd name="T39" fmla="*/ 33 h 138"/>
                <a:gd name="T40" fmla="*/ 99 w 641"/>
                <a:gd name="T41" fmla="*/ 37 h 138"/>
                <a:gd name="T42" fmla="*/ 133 w 641"/>
                <a:gd name="T43" fmla="*/ 41 h 138"/>
                <a:gd name="T44" fmla="*/ 167 w 641"/>
                <a:gd name="T45" fmla="*/ 44 h 138"/>
                <a:gd name="T46" fmla="*/ 201 w 641"/>
                <a:gd name="T47" fmla="*/ 46 h 138"/>
                <a:gd name="T48" fmla="*/ 236 w 641"/>
                <a:gd name="T49" fmla="*/ 47 h 138"/>
                <a:gd name="T50" fmla="*/ 269 w 641"/>
                <a:gd name="T51" fmla="*/ 47 h 138"/>
                <a:gd name="T52" fmla="*/ 269 w 641"/>
                <a:gd name="T53" fmla="*/ 47 h 138"/>
                <a:gd name="T54" fmla="*/ 317 w 641"/>
                <a:gd name="T55" fmla="*/ 47 h 138"/>
                <a:gd name="T56" fmla="*/ 365 w 641"/>
                <a:gd name="T57" fmla="*/ 44 h 138"/>
                <a:gd name="T58" fmla="*/ 412 w 641"/>
                <a:gd name="T59" fmla="*/ 41 h 138"/>
                <a:gd name="T60" fmla="*/ 459 w 641"/>
                <a:gd name="T61" fmla="*/ 35 h 138"/>
                <a:gd name="T62" fmla="*/ 505 w 641"/>
                <a:gd name="T63" fmla="*/ 29 h 138"/>
                <a:gd name="T64" fmla="*/ 551 w 641"/>
                <a:gd name="T65" fmla="*/ 20 h 138"/>
                <a:gd name="T66" fmla="*/ 596 w 641"/>
                <a:gd name="T67" fmla="*/ 11 h 138"/>
                <a:gd name="T68" fmla="*/ 641 w 641"/>
                <a:gd name="T6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38">
                  <a:moveTo>
                    <a:pt x="641" y="0"/>
                  </a:moveTo>
                  <a:lnTo>
                    <a:pt x="638" y="19"/>
                  </a:lnTo>
                  <a:lnTo>
                    <a:pt x="633" y="37"/>
                  </a:lnTo>
                  <a:lnTo>
                    <a:pt x="628" y="55"/>
                  </a:lnTo>
                  <a:lnTo>
                    <a:pt x="621" y="72"/>
                  </a:lnTo>
                  <a:lnTo>
                    <a:pt x="614" y="90"/>
                  </a:lnTo>
                  <a:lnTo>
                    <a:pt x="606" y="106"/>
                  </a:lnTo>
                  <a:lnTo>
                    <a:pt x="598" y="121"/>
                  </a:lnTo>
                  <a:lnTo>
                    <a:pt x="588" y="138"/>
                  </a:lnTo>
                  <a:lnTo>
                    <a:pt x="47" y="133"/>
                  </a:lnTo>
                  <a:lnTo>
                    <a:pt x="38" y="120"/>
                  </a:lnTo>
                  <a:lnTo>
                    <a:pt x="32" y="107"/>
                  </a:lnTo>
                  <a:lnTo>
                    <a:pt x="24" y="94"/>
                  </a:lnTo>
                  <a:lnTo>
                    <a:pt x="19" y="80"/>
                  </a:lnTo>
                  <a:lnTo>
                    <a:pt x="13" y="67"/>
                  </a:lnTo>
                  <a:lnTo>
                    <a:pt x="8" y="52"/>
                  </a:lnTo>
                  <a:lnTo>
                    <a:pt x="3" y="37"/>
                  </a:lnTo>
                  <a:lnTo>
                    <a:pt x="0" y="22"/>
                  </a:lnTo>
                  <a:lnTo>
                    <a:pt x="33" y="29"/>
                  </a:lnTo>
                  <a:lnTo>
                    <a:pt x="66" y="33"/>
                  </a:lnTo>
                  <a:lnTo>
                    <a:pt x="99" y="37"/>
                  </a:lnTo>
                  <a:lnTo>
                    <a:pt x="133" y="41"/>
                  </a:lnTo>
                  <a:lnTo>
                    <a:pt x="167" y="44"/>
                  </a:lnTo>
                  <a:lnTo>
                    <a:pt x="201" y="46"/>
                  </a:lnTo>
                  <a:lnTo>
                    <a:pt x="236" y="47"/>
                  </a:lnTo>
                  <a:lnTo>
                    <a:pt x="269" y="47"/>
                  </a:lnTo>
                  <a:lnTo>
                    <a:pt x="269" y="47"/>
                  </a:lnTo>
                  <a:lnTo>
                    <a:pt x="317" y="47"/>
                  </a:lnTo>
                  <a:lnTo>
                    <a:pt x="365" y="44"/>
                  </a:lnTo>
                  <a:lnTo>
                    <a:pt x="412" y="41"/>
                  </a:lnTo>
                  <a:lnTo>
                    <a:pt x="459" y="35"/>
                  </a:lnTo>
                  <a:lnTo>
                    <a:pt x="505" y="29"/>
                  </a:lnTo>
                  <a:lnTo>
                    <a:pt x="551" y="20"/>
                  </a:lnTo>
                  <a:lnTo>
                    <a:pt x="596" y="11"/>
                  </a:lnTo>
                  <a:lnTo>
                    <a:pt x="641" y="0"/>
                  </a:lnTo>
                  <a:close/>
                </a:path>
              </a:pathLst>
            </a:custGeom>
            <a:solidFill>
              <a:srgbClr val="EBBD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16"/>
            <p:cNvSpPr>
              <a:spLocks/>
            </p:cNvSpPr>
            <p:nvPr/>
          </p:nvSpPr>
          <p:spPr bwMode="auto">
            <a:xfrm>
              <a:off x="2168526" y="2203450"/>
              <a:ext cx="161925" cy="349250"/>
            </a:xfrm>
            <a:custGeom>
              <a:avLst/>
              <a:gdLst>
                <a:gd name="T0" fmla="*/ 264 w 512"/>
                <a:gd name="T1" fmla="*/ 1 h 1101"/>
                <a:gd name="T2" fmla="*/ 317 w 512"/>
                <a:gd name="T3" fmla="*/ 11 h 1101"/>
                <a:gd name="T4" fmla="*/ 353 w 512"/>
                <a:gd name="T5" fmla="*/ 25 h 1101"/>
                <a:gd name="T6" fmla="*/ 378 w 512"/>
                <a:gd name="T7" fmla="*/ 38 h 1101"/>
                <a:gd name="T8" fmla="*/ 405 w 512"/>
                <a:gd name="T9" fmla="*/ 55 h 1101"/>
                <a:gd name="T10" fmla="*/ 430 w 512"/>
                <a:gd name="T11" fmla="*/ 78 h 1101"/>
                <a:gd name="T12" fmla="*/ 452 w 512"/>
                <a:gd name="T13" fmla="*/ 106 h 1101"/>
                <a:gd name="T14" fmla="*/ 473 w 512"/>
                <a:gd name="T15" fmla="*/ 140 h 1101"/>
                <a:gd name="T16" fmla="*/ 491 w 512"/>
                <a:gd name="T17" fmla="*/ 181 h 1101"/>
                <a:gd name="T18" fmla="*/ 504 w 512"/>
                <a:gd name="T19" fmla="*/ 229 h 1101"/>
                <a:gd name="T20" fmla="*/ 511 w 512"/>
                <a:gd name="T21" fmla="*/ 284 h 1101"/>
                <a:gd name="T22" fmla="*/ 512 w 512"/>
                <a:gd name="T23" fmla="*/ 349 h 1101"/>
                <a:gd name="T24" fmla="*/ 507 w 512"/>
                <a:gd name="T25" fmla="*/ 419 h 1101"/>
                <a:gd name="T26" fmla="*/ 491 w 512"/>
                <a:gd name="T27" fmla="*/ 490 h 1101"/>
                <a:gd name="T28" fmla="*/ 466 w 512"/>
                <a:gd name="T29" fmla="*/ 559 h 1101"/>
                <a:gd name="T30" fmla="*/ 433 w 512"/>
                <a:gd name="T31" fmla="*/ 624 h 1101"/>
                <a:gd name="T32" fmla="*/ 394 w 512"/>
                <a:gd name="T33" fmla="*/ 688 h 1101"/>
                <a:gd name="T34" fmla="*/ 349 w 512"/>
                <a:gd name="T35" fmla="*/ 747 h 1101"/>
                <a:gd name="T36" fmla="*/ 302 w 512"/>
                <a:gd name="T37" fmla="*/ 803 h 1101"/>
                <a:gd name="T38" fmla="*/ 253 w 512"/>
                <a:gd name="T39" fmla="*/ 855 h 1101"/>
                <a:gd name="T40" fmla="*/ 181 w 512"/>
                <a:gd name="T41" fmla="*/ 925 h 1101"/>
                <a:gd name="T42" fmla="*/ 94 w 512"/>
                <a:gd name="T43" fmla="*/ 1003 h 1101"/>
                <a:gd name="T44" fmla="*/ 30 w 512"/>
                <a:gd name="T45" fmla="*/ 1060 h 1101"/>
                <a:gd name="T46" fmla="*/ 3 w 512"/>
                <a:gd name="T47" fmla="*/ 1087 h 1101"/>
                <a:gd name="T48" fmla="*/ 0 w 512"/>
                <a:gd name="T49" fmla="*/ 1098 h 1101"/>
                <a:gd name="T50" fmla="*/ 7 w 512"/>
                <a:gd name="T51" fmla="*/ 1100 h 1101"/>
                <a:gd name="T52" fmla="*/ 18 w 512"/>
                <a:gd name="T53" fmla="*/ 1080 h 1101"/>
                <a:gd name="T54" fmla="*/ 30 w 512"/>
                <a:gd name="T55" fmla="*/ 1039 h 1101"/>
                <a:gd name="T56" fmla="*/ 43 w 512"/>
                <a:gd name="T57" fmla="*/ 981 h 1101"/>
                <a:gd name="T58" fmla="*/ 63 w 512"/>
                <a:gd name="T59" fmla="*/ 867 h 1101"/>
                <a:gd name="T60" fmla="*/ 93 w 512"/>
                <a:gd name="T61" fmla="*/ 682 h 1101"/>
                <a:gd name="T62" fmla="*/ 122 w 512"/>
                <a:gd name="T63" fmla="*/ 484 h 1101"/>
                <a:gd name="T64" fmla="*/ 149 w 512"/>
                <a:gd name="T65" fmla="*/ 296 h 1101"/>
                <a:gd name="T66" fmla="*/ 171 w 512"/>
                <a:gd name="T67" fmla="*/ 146 h 1101"/>
                <a:gd name="T68" fmla="*/ 183 w 512"/>
                <a:gd name="T69" fmla="*/ 72 h 1101"/>
                <a:gd name="T70" fmla="*/ 189 w 512"/>
                <a:gd name="T71" fmla="*/ 48 h 1101"/>
                <a:gd name="T72" fmla="*/ 199 w 512"/>
                <a:gd name="T73" fmla="*/ 41 h 1101"/>
                <a:gd name="T74" fmla="*/ 217 w 512"/>
                <a:gd name="T75" fmla="*/ 28 h 1101"/>
                <a:gd name="T76" fmla="*/ 244 w 512"/>
                <a:gd name="T77" fmla="*/ 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1101">
                  <a:moveTo>
                    <a:pt x="252" y="0"/>
                  </a:moveTo>
                  <a:lnTo>
                    <a:pt x="264" y="1"/>
                  </a:lnTo>
                  <a:lnTo>
                    <a:pt x="296" y="5"/>
                  </a:lnTo>
                  <a:lnTo>
                    <a:pt x="317" y="11"/>
                  </a:lnTo>
                  <a:lnTo>
                    <a:pt x="341" y="19"/>
                  </a:lnTo>
                  <a:lnTo>
                    <a:pt x="353" y="25"/>
                  </a:lnTo>
                  <a:lnTo>
                    <a:pt x="366" y="30"/>
                  </a:lnTo>
                  <a:lnTo>
                    <a:pt x="378" y="38"/>
                  </a:lnTo>
                  <a:lnTo>
                    <a:pt x="391" y="47"/>
                  </a:lnTo>
                  <a:lnTo>
                    <a:pt x="405" y="55"/>
                  </a:lnTo>
                  <a:lnTo>
                    <a:pt x="417" y="66"/>
                  </a:lnTo>
                  <a:lnTo>
                    <a:pt x="430" y="78"/>
                  </a:lnTo>
                  <a:lnTo>
                    <a:pt x="440" y="91"/>
                  </a:lnTo>
                  <a:lnTo>
                    <a:pt x="452" y="106"/>
                  </a:lnTo>
                  <a:lnTo>
                    <a:pt x="463" y="123"/>
                  </a:lnTo>
                  <a:lnTo>
                    <a:pt x="473" y="140"/>
                  </a:lnTo>
                  <a:lnTo>
                    <a:pt x="482" y="160"/>
                  </a:lnTo>
                  <a:lnTo>
                    <a:pt x="491" y="181"/>
                  </a:lnTo>
                  <a:lnTo>
                    <a:pt x="497" y="204"/>
                  </a:lnTo>
                  <a:lnTo>
                    <a:pt x="504" y="229"/>
                  </a:lnTo>
                  <a:lnTo>
                    <a:pt x="508" y="256"/>
                  </a:lnTo>
                  <a:lnTo>
                    <a:pt x="511" y="284"/>
                  </a:lnTo>
                  <a:lnTo>
                    <a:pt x="512" y="316"/>
                  </a:lnTo>
                  <a:lnTo>
                    <a:pt x="512" y="349"/>
                  </a:lnTo>
                  <a:lnTo>
                    <a:pt x="511" y="383"/>
                  </a:lnTo>
                  <a:lnTo>
                    <a:pt x="507" y="419"/>
                  </a:lnTo>
                  <a:lnTo>
                    <a:pt x="500" y="455"/>
                  </a:lnTo>
                  <a:lnTo>
                    <a:pt x="491" y="490"/>
                  </a:lnTo>
                  <a:lnTo>
                    <a:pt x="480" y="525"/>
                  </a:lnTo>
                  <a:lnTo>
                    <a:pt x="466" y="559"/>
                  </a:lnTo>
                  <a:lnTo>
                    <a:pt x="450" y="592"/>
                  </a:lnTo>
                  <a:lnTo>
                    <a:pt x="433" y="624"/>
                  </a:lnTo>
                  <a:lnTo>
                    <a:pt x="413" y="656"/>
                  </a:lnTo>
                  <a:lnTo>
                    <a:pt x="394" y="688"/>
                  </a:lnTo>
                  <a:lnTo>
                    <a:pt x="372" y="717"/>
                  </a:lnTo>
                  <a:lnTo>
                    <a:pt x="349" y="747"/>
                  </a:lnTo>
                  <a:lnTo>
                    <a:pt x="326" y="775"/>
                  </a:lnTo>
                  <a:lnTo>
                    <a:pt x="302" y="803"/>
                  </a:lnTo>
                  <a:lnTo>
                    <a:pt x="278" y="829"/>
                  </a:lnTo>
                  <a:lnTo>
                    <a:pt x="253" y="855"/>
                  </a:lnTo>
                  <a:lnTo>
                    <a:pt x="229" y="880"/>
                  </a:lnTo>
                  <a:lnTo>
                    <a:pt x="181" y="925"/>
                  </a:lnTo>
                  <a:lnTo>
                    <a:pt x="135" y="966"/>
                  </a:lnTo>
                  <a:lnTo>
                    <a:pt x="94" y="1003"/>
                  </a:lnTo>
                  <a:lnTo>
                    <a:pt x="58" y="1033"/>
                  </a:lnTo>
                  <a:lnTo>
                    <a:pt x="30" y="1060"/>
                  </a:lnTo>
                  <a:lnTo>
                    <a:pt x="10" y="1079"/>
                  </a:lnTo>
                  <a:lnTo>
                    <a:pt x="3" y="1087"/>
                  </a:lnTo>
                  <a:lnTo>
                    <a:pt x="0" y="1093"/>
                  </a:lnTo>
                  <a:lnTo>
                    <a:pt x="0" y="1098"/>
                  </a:lnTo>
                  <a:lnTo>
                    <a:pt x="2" y="1101"/>
                  </a:lnTo>
                  <a:lnTo>
                    <a:pt x="7" y="1100"/>
                  </a:lnTo>
                  <a:lnTo>
                    <a:pt x="12" y="1092"/>
                  </a:lnTo>
                  <a:lnTo>
                    <a:pt x="18" y="1080"/>
                  </a:lnTo>
                  <a:lnTo>
                    <a:pt x="23" y="1062"/>
                  </a:lnTo>
                  <a:lnTo>
                    <a:pt x="30" y="1039"/>
                  </a:lnTo>
                  <a:lnTo>
                    <a:pt x="36" y="1013"/>
                  </a:lnTo>
                  <a:lnTo>
                    <a:pt x="43" y="981"/>
                  </a:lnTo>
                  <a:lnTo>
                    <a:pt x="49" y="946"/>
                  </a:lnTo>
                  <a:lnTo>
                    <a:pt x="63" y="867"/>
                  </a:lnTo>
                  <a:lnTo>
                    <a:pt x="79" y="778"/>
                  </a:lnTo>
                  <a:lnTo>
                    <a:pt x="93" y="682"/>
                  </a:lnTo>
                  <a:lnTo>
                    <a:pt x="108" y="583"/>
                  </a:lnTo>
                  <a:lnTo>
                    <a:pt x="122" y="484"/>
                  </a:lnTo>
                  <a:lnTo>
                    <a:pt x="136" y="387"/>
                  </a:lnTo>
                  <a:lnTo>
                    <a:pt x="149" y="296"/>
                  </a:lnTo>
                  <a:lnTo>
                    <a:pt x="161" y="214"/>
                  </a:lnTo>
                  <a:lnTo>
                    <a:pt x="171" y="146"/>
                  </a:lnTo>
                  <a:lnTo>
                    <a:pt x="180" y="92"/>
                  </a:lnTo>
                  <a:lnTo>
                    <a:pt x="183" y="72"/>
                  </a:lnTo>
                  <a:lnTo>
                    <a:pt x="187" y="57"/>
                  </a:lnTo>
                  <a:lnTo>
                    <a:pt x="189" y="48"/>
                  </a:lnTo>
                  <a:lnTo>
                    <a:pt x="191" y="44"/>
                  </a:lnTo>
                  <a:lnTo>
                    <a:pt x="199" y="41"/>
                  </a:lnTo>
                  <a:lnTo>
                    <a:pt x="207" y="36"/>
                  </a:lnTo>
                  <a:lnTo>
                    <a:pt x="217" y="28"/>
                  </a:lnTo>
                  <a:lnTo>
                    <a:pt x="228" y="20"/>
                  </a:lnTo>
                  <a:lnTo>
                    <a:pt x="244" y="6"/>
                  </a:lnTo>
                  <a:lnTo>
                    <a:pt x="252" y="0"/>
                  </a:lnTo>
                  <a:close/>
                </a:path>
              </a:pathLst>
            </a:custGeom>
            <a:solidFill>
              <a:srgbClr val="D1A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Freeform 17"/>
            <p:cNvSpPr>
              <a:spLocks/>
            </p:cNvSpPr>
            <p:nvPr/>
          </p:nvSpPr>
          <p:spPr bwMode="auto">
            <a:xfrm>
              <a:off x="1239838" y="2200275"/>
              <a:ext cx="161925" cy="349250"/>
            </a:xfrm>
            <a:custGeom>
              <a:avLst/>
              <a:gdLst>
                <a:gd name="T0" fmla="*/ 248 w 513"/>
                <a:gd name="T1" fmla="*/ 1 h 1101"/>
                <a:gd name="T2" fmla="*/ 195 w 513"/>
                <a:gd name="T3" fmla="*/ 11 h 1101"/>
                <a:gd name="T4" fmla="*/ 159 w 513"/>
                <a:gd name="T5" fmla="*/ 25 h 1101"/>
                <a:gd name="T6" fmla="*/ 134 w 513"/>
                <a:gd name="T7" fmla="*/ 38 h 1101"/>
                <a:gd name="T8" fmla="*/ 107 w 513"/>
                <a:gd name="T9" fmla="*/ 55 h 1101"/>
                <a:gd name="T10" fmla="*/ 83 w 513"/>
                <a:gd name="T11" fmla="*/ 78 h 1101"/>
                <a:gd name="T12" fmla="*/ 60 w 513"/>
                <a:gd name="T13" fmla="*/ 107 h 1101"/>
                <a:gd name="T14" fmla="*/ 39 w 513"/>
                <a:gd name="T15" fmla="*/ 140 h 1101"/>
                <a:gd name="T16" fmla="*/ 22 w 513"/>
                <a:gd name="T17" fmla="*/ 181 h 1101"/>
                <a:gd name="T18" fmla="*/ 9 w 513"/>
                <a:gd name="T19" fmla="*/ 229 h 1101"/>
                <a:gd name="T20" fmla="*/ 2 w 513"/>
                <a:gd name="T21" fmla="*/ 284 h 1101"/>
                <a:gd name="T22" fmla="*/ 0 w 513"/>
                <a:gd name="T23" fmla="*/ 349 h 1101"/>
                <a:gd name="T24" fmla="*/ 5 w 513"/>
                <a:gd name="T25" fmla="*/ 420 h 1101"/>
                <a:gd name="T26" fmla="*/ 21 w 513"/>
                <a:gd name="T27" fmla="*/ 490 h 1101"/>
                <a:gd name="T28" fmla="*/ 46 w 513"/>
                <a:gd name="T29" fmla="*/ 559 h 1101"/>
                <a:gd name="T30" fmla="*/ 80 w 513"/>
                <a:gd name="T31" fmla="*/ 625 h 1101"/>
                <a:gd name="T32" fmla="*/ 119 w 513"/>
                <a:gd name="T33" fmla="*/ 688 h 1101"/>
                <a:gd name="T34" fmla="*/ 163 w 513"/>
                <a:gd name="T35" fmla="*/ 747 h 1101"/>
                <a:gd name="T36" fmla="*/ 210 w 513"/>
                <a:gd name="T37" fmla="*/ 803 h 1101"/>
                <a:gd name="T38" fmla="*/ 259 w 513"/>
                <a:gd name="T39" fmla="*/ 855 h 1101"/>
                <a:gd name="T40" fmla="*/ 331 w 513"/>
                <a:gd name="T41" fmla="*/ 926 h 1101"/>
                <a:gd name="T42" fmla="*/ 418 w 513"/>
                <a:gd name="T43" fmla="*/ 1003 h 1101"/>
                <a:gd name="T44" fmla="*/ 482 w 513"/>
                <a:gd name="T45" fmla="*/ 1060 h 1101"/>
                <a:gd name="T46" fmla="*/ 509 w 513"/>
                <a:gd name="T47" fmla="*/ 1087 h 1101"/>
                <a:gd name="T48" fmla="*/ 513 w 513"/>
                <a:gd name="T49" fmla="*/ 1098 h 1101"/>
                <a:gd name="T50" fmla="*/ 505 w 513"/>
                <a:gd name="T51" fmla="*/ 1100 h 1101"/>
                <a:gd name="T52" fmla="*/ 494 w 513"/>
                <a:gd name="T53" fmla="*/ 1080 h 1101"/>
                <a:gd name="T54" fmla="*/ 482 w 513"/>
                <a:gd name="T55" fmla="*/ 1039 h 1101"/>
                <a:gd name="T56" fmla="*/ 470 w 513"/>
                <a:gd name="T57" fmla="*/ 981 h 1101"/>
                <a:gd name="T58" fmla="*/ 449 w 513"/>
                <a:gd name="T59" fmla="*/ 867 h 1101"/>
                <a:gd name="T60" fmla="*/ 419 w 513"/>
                <a:gd name="T61" fmla="*/ 682 h 1101"/>
                <a:gd name="T62" fmla="*/ 390 w 513"/>
                <a:gd name="T63" fmla="*/ 484 h 1101"/>
                <a:gd name="T64" fmla="*/ 363 w 513"/>
                <a:gd name="T65" fmla="*/ 296 h 1101"/>
                <a:gd name="T66" fmla="*/ 341 w 513"/>
                <a:gd name="T67" fmla="*/ 146 h 1101"/>
                <a:gd name="T68" fmla="*/ 329 w 513"/>
                <a:gd name="T69" fmla="*/ 72 h 1101"/>
                <a:gd name="T70" fmla="*/ 323 w 513"/>
                <a:gd name="T71" fmla="*/ 48 h 1101"/>
                <a:gd name="T72" fmla="*/ 313 w 513"/>
                <a:gd name="T73" fmla="*/ 41 h 1101"/>
                <a:gd name="T74" fmla="*/ 295 w 513"/>
                <a:gd name="T75" fmla="*/ 28 h 1101"/>
                <a:gd name="T76" fmla="*/ 268 w 513"/>
                <a:gd name="T77" fmla="*/ 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3" h="1101">
                  <a:moveTo>
                    <a:pt x="261" y="0"/>
                  </a:moveTo>
                  <a:lnTo>
                    <a:pt x="248" y="1"/>
                  </a:lnTo>
                  <a:lnTo>
                    <a:pt x="216" y="5"/>
                  </a:lnTo>
                  <a:lnTo>
                    <a:pt x="195" y="11"/>
                  </a:lnTo>
                  <a:lnTo>
                    <a:pt x="172" y="19"/>
                  </a:lnTo>
                  <a:lnTo>
                    <a:pt x="159" y="25"/>
                  </a:lnTo>
                  <a:lnTo>
                    <a:pt x="147" y="30"/>
                  </a:lnTo>
                  <a:lnTo>
                    <a:pt x="134" y="38"/>
                  </a:lnTo>
                  <a:lnTo>
                    <a:pt x="121" y="47"/>
                  </a:lnTo>
                  <a:lnTo>
                    <a:pt x="107" y="55"/>
                  </a:lnTo>
                  <a:lnTo>
                    <a:pt x="95" y="66"/>
                  </a:lnTo>
                  <a:lnTo>
                    <a:pt x="83" y="78"/>
                  </a:lnTo>
                  <a:lnTo>
                    <a:pt x="72" y="91"/>
                  </a:lnTo>
                  <a:lnTo>
                    <a:pt x="60" y="107"/>
                  </a:lnTo>
                  <a:lnTo>
                    <a:pt x="50" y="123"/>
                  </a:lnTo>
                  <a:lnTo>
                    <a:pt x="39" y="140"/>
                  </a:lnTo>
                  <a:lnTo>
                    <a:pt x="30" y="160"/>
                  </a:lnTo>
                  <a:lnTo>
                    <a:pt x="22" y="181"/>
                  </a:lnTo>
                  <a:lnTo>
                    <a:pt x="15" y="204"/>
                  </a:lnTo>
                  <a:lnTo>
                    <a:pt x="9" y="229"/>
                  </a:lnTo>
                  <a:lnTo>
                    <a:pt x="4" y="256"/>
                  </a:lnTo>
                  <a:lnTo>
                    <a:pt x="2" y="284"/>
                  </a:lnTo>
                  <a:lnTo>
                    <a:pt x="0" y="316"/>
                  </a:lnTo>
                  <a:lnTo>
                    <a:pt x="0" y="349"/>
                  </a:lnTo>
                  <a:lnTo>
                    <a:pt x="1" y="384"/>
                  </a:lnTo>
                  <a:lnTo>
                    <a:pt x="5" y="420"/>
                  </a:lnTo>
                  <a:lnTo>
                    <a:pt x="12" y="456"/>
                  </a:lnTo>
                  <a:lnTo>
                    <a:pt x="21" y="490"/>
                  </a:lnTo>
                  <a:lnTo>
                    <a:pt x="32" y="525"/>
                  </a:lnTo>
                  <a:lnTo>
                    <a:pt x="46" y="559"/>
                  </a:lnTo>
                  <a:lnTo>
                    <a:pt x="63" y="592"/>
                  </a:lnTo>
                  <a:lnTo>
                    <a:pt x="80" y="625"/>
                  </a:lnTo>
                  <a:lnTo>
                    <a:pt x="99" y="656"/>
                  </a:lnTo>
                  <a:lnTo>
                    <a:pt x="119" y="688"/>
                  </a:lnTo>
                  <a:lnTo>
                    <a:pt x="141" y="717"/>
                  </a:lnTo>
                  <a:lnTo>
                    <a:pt x="163" y="747"/>
                  </a:lnTo>
                  <a:lnTo>
                    <a:pt x="187" y="775"/>
                  </a:lnTo>
                  <a:lnTo>
                    <a:pt x="210" y="803"/>
                  </a:lnTo>
                  <a:lnTo>
                    <a:pt x="235" y="830"/>
                  </a:lnTo>
                  <a:lnTo>
                    <a:pt x="259" y="855"/>
                  </a:lnTo>
                  <a:lnTo>
                    <a:pt x="283" y="880"/>
                  </a:lnTo>
                  <a:lnTo>
                    <a:pt x="331" y="926"/>
                  </a:lnTo>
                  <a:lnTo>
                    <a:pt x="377" y="966"/>
                  </a:lnTo>
                  <a:lnTo>
                    <a:pt x="418" y="1003"/>
                  </a:lnTo>
                  <a:lnTo>
                    <a:pt x="454" y="1033"/>
                  </a:lnTo>
                  <a:lnTo>
                    <a:pt x="482" y="1060"/>
                  </a:lnTo>
                  <a:lnTo>
                    <a:pt x="503" y="1079"/>
                  </a:lnTo>
                  <a:lnTo>
                    <a:pt x="509" y="1087"/>
                  </a:lnTo>
                  <a:lnTo>
                    <a:pt x="512" y="1093"/>
                  </a:lnTo>
                  <a:lnTo>
                    <a:pt x="513" y="1098"/>
                  </a:lnTo>
                  <a:lnTo>
                    <a:pt x="510" y="1101"/>
                  </a:lnTo>
                  <a:lnTo>
                    <a:pt x="505" y="1100"/>
                  </a:lnTo>
                  <a:lnTo>
                    <a:pt x="500" y="1092"/>
                  </a:lnTo>
                  <a:lnTo>
                    <a:pt x="494" y="1080"/>
                  </a:lnTo>
                  <a:lnTo>
                    <a:pt x="489" y="1062"/>
                  </a:lnTo>
                  <a:lnTo>
                    <a:pt x="482" y="1039"/>
                  </a:lnTo>
                  <a:lnTo>
                    <a:pt x="477" y="1013"/>
                  </a:lnTo>
                  <a:lnTo>
                    <a:pt x="470" y="981"/>
                  </a:lnTo>
                  <a:lnTo>
                    <a:pt x="463" y="946"/>
                  </a:lnTo>
                  <a:lnTo>
                    <a:pt x="449" y="867"/>
                  </a:lnTo>
                  <a:lnTo>
                    <a:pt x="434" y="778"/>
                  </a:lnTo>
                  <a:lnTo>
                    <a:pt x="419" y="682"/>
                  </a:lnTo>
                  <a:lnTo>
                    <a:pt x="404" y="583"/>
                  </a:lnTo>
                  <a:lnTo>
                    <a:pt x="390" y="484"/>
                  </a:lnTo>
                  <a:lnTo>
                    <a:pt x="376" y="387"/>
                  </a:lnTo>
                  <a:lnTo>
                    <a:pt x="363" y="296"/>
                  </a:lnTo>
                  <a:lnTo>
                    <a:pt x="352" y="215"/>
                  </a:lnTo>
                  <a:lnTo>
                    <a:pt x="341" y="146"/>
                  </a:lnTo>
                  <a:lnTo>
                    <a:pt x="332" y="92"/>
                  </a:lnTo>
                  <a:lnTo>
                    <a:pt x="329" y="72"/>
                  </a:lnTo>
                  <a:lnTo>
                    <a:pt x="325" y="58"/>
                  </a:lnTo>
                  <a:lnTo>
                    <a:pt x="323" y="48"/>
                  </a:lnTo>
                  <a:lnTo>
                    <a:pt x="321" y="44"/>
                  </a:lnTo>
                  <a:lnTo>
                    <a:pt x="313" y="41"/>
                  </a:lnTo>
                  <a:lnTo>
                    <a:pt x="305" y="36"/>
                  </a:lnTo>
                  <a:lnTo>
                    <a:pt x="295" y="28"/>
                  </a:lnTo>
                  <a:lnTo>
                    <a:pt x="285" y="20"/>
                  </a:lnTo>
                  <a:lnTo>
                    <a:pt x="268" y="6"/>
                  </a:lnTo>
                  <a:lnTo>
                    <a:pt x="261" y="0"/>
                  </a:lnTo>
                  <a:close/>
                </a:path>
              </a:pathLst>
            </a:custGeom>
            <a:solidFill>
              <a:srgbClr val="D1A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Freeform 18"/>
            <p:cNvSpPr>
              <a:spLocks/>
            </p:cNvSpPr>
            <p:nvPr/>
          </p:nvSpPr>
          <p:spPr bwMode="auto">
            <a:xfrm>
              <a:off x="1336676" y="2428875"/>
              <a:ext cx="904875" cy="755650"/>
            </a:xfrm>
            <a:custGeom>
              <a:avLst/>
              <a:gdLst>
                <a:gd name="T0" fmla="*/ 1 w 2850"/>
                <a:gd name="T1" fmla="*/ 20 h 2377"/>
                <a:gd name="T2" fmla="*/ 16 w 2850"/>
                <a:gd name="T3" fmla="*/ 119 h 2377"/>
                <a:gd name="T4" fmla="*/ 42 w 2850"/>
                <a:gd name="T5" fmla="*/ 293 h 2377"/>
                <a:gd name="T6" fmla="*/ 75 w 2850"/>
                <a:gd name="T7" fmla="*/ 522 h 2377"/>
                <a:gd name="T8" fmla="*/ 113 w 2850"/>
                <a:gd name="T9" fmla="*/ 784 h 2377"/>
                <a:gd name="T10" fmla="*/ 152 w 2850"/>
                <a:gd name="T11" fmla="*/ 1056 h 2377"/>
                <a:gd name="T12" fmla="*/ 188 w 2850"/>
                <a:gd name="T13" fmla="*/ 1317 h 2377"/>
                <a:gd name="T14" fmla="*/ 218 w 2850"/>
                <a:gd name="T15" fmla="*/ 1544 h 2377"/>
                <a:gd name="T16" fmla="*/ 236 w 2850"/>
                <a:gd name="T17" fmla="*/ 1680 h 2377"/>
                <a:gd name="T18" fmla="*/ 256 w 2850"/>
                <a:gd name="T19" fmla="*/ 1759 h 2377"/>
                <a:gd name="T20" fmla="*/ 287 w 2850"/>
                <a:gd name="T21" fmla="*/ 1831 h 2377"/>
                <a:gd name="T22" fmla="*/ 325 w 2850"/>
                <a:gd name="T23" fmla="*/ 1896 h 2377"/>
                <a:gd name="T24" fmla="*/ 370 w 2850"/>
                <a:gd name="T25" fmla="*/ 1956 h 2377"/>
                <a:gd name="T26" fmla="*/ 422 w 2850"/>
                <a:gd name="T27" fmla="*/ 2009 h 2377"/>
                <a:gd name="T28" fmla="*/ 480 w 2850"/>
                <a:gd name="T29" fmla="*/ 2057 h 2377"/>
                <a:gd name="T30" fmla="*/ 541 w 2850"/>
                <a:gd name="T31" fmla="*/ 2101 h 2377"/>
                <a:gd name="T32" fmla="*/ 606 w 2850"/>
                <a:gd name="T33" fmla="*/ 2140 h 2377"/>
                <a:gd name="T34" fmla="*/ 675 w 2850"/>
                <a:gd name="T35" fmla="*/ 2175 h 2377"/>
                <a:gd name="T36" fmla="*/ 744 w 2850"/>
                <a:gd name="T37" fmla="*/ 2207 h 2377"/>
                <a:gd name="T38" fmla="*/ 814 w 2850"/>
                <a:gd name="T39" fmla="*/ 2235 h 2377"/>
                <a:gd name="T40" fmla="*/ 918 w 2850"/>
                <a:gd name="T41" fmla="*/ 2272 h 2377"/>
                <a:gd name="T42" fmla="*/ 1050 w 2850"/>
                <a:gd name="T43" fmla="*/ 2314 h 2377"/>
                <a:gd name="T44" fmla="*/ 1141 w 2850"/>
                <a:gd name="T45" fmla="*/ 2342 h 2377"/>
                <a:gd name="T46" fmla="*/ 1215 w 2850"/>
                <a:gd name="T47" fmla="*/ 2357 h 2377"/>
                <a:gd name="T48" fmla="*/ 1302 w 2850"/>
                <a:gd name="T49" fmla="*/ 2369 h 2377"/>
                <a:gd name="T50" fmla="*/ 1399 w 2850"/>
                <a:gd name="T51" fmla="*/ 2376 h 2377"/>
                <a:gd name="T52" fmla="*/ 1504 w 2850"/>
                <a:gd name="T53" fmla="*/ 2377 h 2377"/>
                <a:gd name="T54" fmla="*/ 1617 w 2850"/>
                <a:gd name="T55" fmla="*/ 2369 h 2377"/>
                <a:gd name="T56" fmla="*/ 1733 w 2850"/>
                <a:gd name="T57" fmla="*/ 2354 h 2377"/>
                <a:gd name="T58" fmla="*/ 1851 w 2850"/>
                <a:gd name="T59" fmla="*/ 2329 h 2377"/>
                <a:gd name="T60" fmla="*/ 1970 w 2850"/>
                <a:gd name="T61" fmla="*/ 2293 h 2377"/>
                <a:gd name="T62" fmla="*/ 2084 w 2850"/>
                <a:gd name="T63" fmla="*/ 2245 h 2377"/>
                <a:gd name="T64" fmla="*/ 2195 w 2850"/>
                <a:gd name="T65" fmla="*/ 2184 h 2377"/>
                <a:gd name="T66" fmla="*/ 2299 w 2850"/>
                <a:gd name="T67" fmla="*/ 2109 h 2377"/>
                <a:gd name="T68" fmla="*/ 2394 w 2850"/>
                <a:gd name="T69" fmla="*/ 2018 h 2377"/>
                <a:gd name="T70" fmla="*/ 2477 w 2850"/>
                <a:gd name="T71" fmla="*/ 1910 h 2377"/>
                <a:gd name="T72" fmla="*/ 2546 w 2850"/>
                <a:gd name="T73" fmla="*/ 1785 h 2377"/>
                <a:gd name="T74" fmla="*/ 2600 w 2850"/>
                <a:gd name="T75" fmla="*/ 1641 h 2377"/>
                <a:gd name="T76" fmla="*/ 2638 w 2850"/>
                <a:gd name="T77" fmla="*/ 1479 h 2377"/>
                <a:gd name="T78" fmla="*/ 2671 w 2850"/>
                <a:gd name="T79" fmla="*/ 1320 h 2377"/>
                <a:gd name="T80" fmla="*/ 2713 w 2850"/>
                <a:gd name="T81" fmla="*/ 1092 h 2377"/>
                <a:gd name="T82" fmla="*/ 2759 w 2850"/>
                <a:gd name="T83" fmla="*/ 811 h 2377"/>
                <a:gd name="T84" fmla="*/ 2794 w 2850"/>
                <a:gd name="T85" fmla="*/ 562 h 2377"/>
                <a:gd name="T86" fmla="*/ 2819 w 2850"/>
                <a:gd name="T87" fmla="*/ 352 h 2377"/>
                <a:gd name="T88" fmla="*/ 2835 w 2850"/>
                <a:gd name="T89" fmla="*/ 186 h 2377"/>
                <a:gd name="T90" fmla="*/ 2845 w 2850"/>
                <a:gd name="T91" fmla="*/ 69 h 2377"/>
                <a:gd name="T92" fmla="*/ 2849 w 2850"/>
                <a:gd name="T93" fmla="*/ 8 h 2377"/>
                <a:gd name="T94" fmla="*/ 0 w 2850"/>
                <a:gd name="T95" fmla="*/ 7 h 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50" h="2377">
                  <a:moveTo>
                    <a:pt x="0" y="7"/>
                  </a:moveTo>
                  <a:lnTo>
                    <a:pt x="1" y="20"/>
                  </a:lnTo>
                  <a:lnTo>
                    <a:pt x="8" y="59"/>
                  </a:lnTo>
                  <a:lnTo>
                    <a:pt x="16" y="119"/>
                  </a:lnTo>
                  <a:lnTo>
                    <a:pt x="27" y="197"/>
                  </a:lnTo>
                  <a:lnTo>
                    <a:pt x="42" y="293"/>
                  </a:lnTo>
                  <a:lnTo>
                    <a:pt x="58" y="402"/>
                  </a:lnTo>
                  <a:lnTo>
                    <a:pt x="75" y="522"/>
                  </a:lnTo>
                  <a:lnTo>
                    <a:pt x="94" y="650"/>
                  </a:lnTo>
                  <a:lnTo>
                    <a:pt x="113" y="784"/>
                  </a:lnTo>
                  <a:lnTo>
                    <a:pt x="133" y="920"/>
                  </a:lnTo>
                  <a:lnTo>
                    <a:pt x="152" y="1056"/>
                  </a:lnTo>
                  <a:lnTo>
                    <a:pt x="170" y="1189"/>
                  </a:lnTo>
                  <a:lnTo>
                    <a:pt x="188" y="1317"/>
                  </a:lnTo>
                  <a:lnTo>
                    <a:pt x="204" y="1436"/>
                  </a:lnTo>
                  <a:lnTo>
                    <a:pt x="218" y="1544"/>
                  </a:lnTo>
                  <a:lnTo>
                    <a:pt x="229" y="1638"/>
                  </a:lnTo>
                  <a:lnTo>
                    <a:pt x="236" y="1680"/>
                  </a:lnTo>
                  <a:lnTo>
                    <a:pt x="245" y="1720"/>
                  </a:lnTo>
                  <a:lnTo>
                    <a:pt x="256" y="1759"/>
                  </a:lnTo>
                  <a:lnTo>
                    <a:pt x="270" y="1796"/>
                  </a:lnTo>
                  <a:lnTo>
                    <a:pt x="287" y="1831"/>
                  </a:lnTo>
                  <a:lnTo>
                    <a:pt x="304" y="1864"/>
                  </a:lnTo>
                  <a:lnTo>
                    <a:pt x="325" y="1896"/>
                  </a:lnTo>
                  <a:lnTo>
                    <a:pt x="347" y="1927"/>
                  </a:lnTo>
                  <a:lnTo>
                    <a:pt x="370" y="1956"/>
                  </a:lnTo>
                  <a:lnTo>
                    <a:pt x="396" y="1983"/>
                  </a:lnTo>
                  <a:lnTo>
                    <a:pt x="422" y="2009"/>
                  </a:lnTo>
                  <a:lnTo>
                    <a:pt x="450" y="2034"/>
                  </a:lnTo>
                  <a:lnTo>
                    <a:pt x="480" y="2057"/>
                  </a:lnTo>
                  <a:lnTo>
                    <a:pt x="510" y="2080"/>
                  </a:lnTo>
                  <a:lnTo>
                    <a:pt x="541" y="2101"/>
                  </a:lnTo>
                  <a:lnTo>
                    <a:pt x="573" y="2121"/>
                  </a:lnTo>
                  <a:lnTo>
                    <a:pt x="606" y="2140"/>
                  </a:lnTo>
                  <a:lnTo>
                    <a:pt x="640" y="2158"/>
                  </a:lnTo>
                  <a:lnTo>
                    <a:pt x="675" y="2175"/>
                  </a:lnTo>
                  <a:lnTo>
                    <a:pt x="709" y="2191"/>
                  </a:lnTo>
                  <a:lnTo>
                    <a:pt x="744" y="2207"/>
                  </a:lnTo>
                  <a:lnTo>
                    <a:pt x="779" y="2221"/>
                  </a:lnTo>
                  <a:lnTo>
                    <a:pt x="814" y="2235"/>
                  </a:lnTo>
                  <a:lnTo>
                    <a:pt x="849" y="2248"/>
                  </a:lnTo>
                  <a:lnTo>
                    <a:pt x="918" y="2272"/>
                  </a:lnTo>
                  <a:lnTo>
                    <a:pt x="985" y="2294"/>
                  </a:lnTo>
                  <a:lnTo>
                    <a:pt x="1050" y="2314"/>
                  </a:lnTo>
                  <a:lnTo>
                    <a:pt x="1111" y="2333"/>
                  </a:lnTo>
                  <a:lnTo>
                    <a:pt x="1141" y="2342"/>
                  </a:lnTo>
                  <a:lnTo>
                    <a:pt x="1176" y="2351"/>
                  </a:lnTo>
                  <a:lnTo>
                    <a:pt x="1215" y="2357"/>
                  </a:lnTo>
                  <a:lnTo>
                    <a:pt x="1257" y="2364"/>
                  </a:lnTo>
                  <a:lnTo>
                    <a:pt x="1302" y="2369"/>
                  </a:lnTo>
                  <a:lnTo>
                    <a:pt x="1350" y="2374"/>
                  </a:lnTo>
                  <a:lnTo>
                    <a:pt x="1399" y="2376"/>
                  </a:lnTo>
                  <a:lnTo>
                    <a:pt x="1451" y="2377"/>
                  </a:lnTo>
                  <a:lnTo>
                    <a:pt x="1504" y="2377"/>
                  </a:lnTo>
                  <a:lnTo>
                    <a:pt x="1560" y="2375"/>
                  </a:lnTo>
                  <a:lnTo>
                    <a:pt x="1617" y="2369"/>
                  </a:lnTo>
                  <a:lnTo>
                    <a:pt x="1674" y="2363"/>
                  </a:lnTo>
                  <a:lnTo>
                    <a:pt x="1733" y="2354"/>
                  </a:lnTo>
                  <a:lnTo>
                    <a:pt x="1792" y="2343"/>
                  </a:lnTo>
                  <a:lnTo>
                    <a:pt x="1851" y="2329"/>
                  </a:lnTo>
                  <a:lnTo>
                    <a:pt x="1911" y="2313"/>
                  </a:lnTo>
                  <a:lnTo>
                    <a:pt x="1970" y="2293"/>
                  </a:lnTo>
                  <a:lnTo>
                    <a:pt x="2028" y="2271"/>
                  </a:lnTo>
                  <a:lnTo>
                    <a:pt x="2084" y="2245"/>
                  </a:lnTo>
                  <a:lnTo>
                    <a:pt x="2141" y="2217"/>
                  </a:lnTo>
                  <a:lnTo>
                    <a:pt x="2195" y="2184"/>
                  </a:lnTo>
                  <a:lnTo>
                    <a:pt x="2248" y="2148"/>
                  </a:lnTo>
                  <a:lnTo>
                    <a:pt x="2299" y="2109"/>
                  </a:lnTo>
                  <a:lnTo>
                    <a:pt x="2348" y="2065"/>
                  </a:lnTo>
                  <a:lnTo>
                    <a:pt x="2394" y="2018"/>
                  </a:lnTo>
                  <a:lnTo>
                    <a:pt x="2436" y="1966"/>
                  </a:lnTo>
                  <a:lnTo>
                    <a:pt x="2477" y="1910"/>
                  </a:lnTo>
                  <a:lnTo>
                    <a:pt x="2514" y="1850"/>
                  </a:lnTo>
                  <a:lnTo>
                    <a:pt x="2546" y="1785"/>
                  </a:lnTo>
                  <a:lnTo>
                    <a:pt x="2576" y="1715"/>
                  </a:lnTo>
                  <a:lnTo>
                    <a:pt x="2600" y="1641"/>
                  </a:lnTo>
                  <a:lnTo>
                    <a:pt x="2620" y="1561"/>
                  </a:lnTo>
                  <a:lnTo>
                    <a:pt x="2638" y="1479"/>
                  </a:lnTo>
                  <a:lnTo>
                    <a:pt x="2654" y="1400"/>
                  </a:lnTo>
                  <a:lnTo>
                    <a:pt x="2671" y="1320"/>
                  </a:lnTo>
                  <a:lnTo>
                    <a:pt x="2685" y="1243"/>
                  </a:lnTo>
                  <a:lnTo>
                    <a:pt x="2713" y="1092"/>
                  </a:lnTo>
                  <a:lnTo>
                    <a:pt x="2737" y="948"/>
                  </a:lnTo>
                  <a:lnTo>
                    <a:pt x="2759" y="811"/>
                  </a:lnTo>
                  <a:lnTo>
                    <a:pt x="2777" y="682"/>
                  </a:lnTo>
                  <a:lnTo>
                    <a:pt x="2794" y="562"/>
                  </a:lnTo>
                  <a:lnTo>
                    <a:pt x="2807" y="452"/>
                  </a:lnTo>
                  <a:lnTo>
                    <a:pt x="2819" y="352"/>
                  </a:lnTo>
                  <a:lnTo>
                    <a:pt x="2828" y="264"/>
                  </a:lnTo>
                  <a:lnTo>
                    <a:pt x="2835" y="186"/>
                  </a:lnTo>
                  <a:lnTo>
                    <a:pt x="2842" y="121"/>
                  </a:lnTo>
                  <a:lnTo>
                    <a:pt x="2845" y="69"/>
                  </a:lnTo>
                  <a:lnTo>
                    <a:pt x="2848" y="31"/>
                  </a:lnTo>
                  <a:lnTo>
                    <a:pt x="2849" y="8"/>
                  </a:lnTo>
                  <a:lnTo>
                    <a:pt x="285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Freeform 19"/>
            <p:cNvSpPr>
              <a:spLocks/>
            </p:cNvSpPr>
            <p:nvPr/>
          </p:nvSpPr>
          <p:spPr bwMode="auto">
            <a:xfrm>
              <a:off x="1331913" y="1819275"/>
              <a:ext cx="909638" cy="873125"/>
            </a:xfrm>
            <a:custGeom>
              <a:avLst/>
              <a:gdLst>
                <a:gd name="T0" fmla="*/ 2 w 2865"/>
                <a:gd name="T1" fmla="*/ 1462 h 2749"/>
                <a:gd name="T2" fmla="*/ 13 w 2865"/>
                <a:gd name="T3" fmla="*/ 1871 h 2749"/>
                <a:gd name="T4" fmla="*/ 21 w 2865"/>
                <a:gd name="T5" fmla="*/ 1964 h 2749"/>
                <a:gd name="T6" fmla="*/ 63 w 2865"/>
                <a:gd name="T7" fmla="*/ 2089 h 2749"/>
                <a:gd name="T8" fmla="*/ 156 w 2865"/>
                <a:gd name="T9" fmla="*/ 2294 h 2749"/>
                <a:gd name="T10" fmla="*/ 822 w 2865"/>
                <a:gd name="T11" fmla="*/ 2713 h 2749"/>
                <a:gd name="T12" fmla="*/ 830 w 2865"/>
                <a:gd name="T13" fmla="*/ 2659 h 2749"/>
                <a:gd name="T14" fmla="*/ 852 w 2865"/>
                <a:gd name="T15" fmla="*/ 2610 h 2749"/>
                <a:gd name="T16" fmla="*/ 879 w 2865"/>
                <a:gd name="T17" fmla="*/ 2578 h 2749"/>
                <a:gd name="T18" fmla="*/ 920 w 2865"/>
                <a:gd name="T19" fmla="*/ 2552 h 2749"/>
                <a:gd name="T20" fmla="*/ 974 w 2865"/>
                <a:gd name="T21" fmla="*/ 2536 h 2749"/>
                <a:gd name="T22" fmla="*/ 1102 w 2865"/>
                <a:gd name="T23" fmla="*/ 2530 h 2749"/>
                <a:gd name="T24" fmla="*/ 1378 w 2865"/>
                <a:gd name="T25" fmla="*/ 2527 h 2749"/>
                <a:gd name="T26" fmla="*/ 1675 w 2865"/>
                <a:gd name="T27" fmla="*/ 2525 h 2749"/>
                <a:gd name="T28" fmla="*/ 1879 w 2865"/>
                <a:gd name="T29" fmla="*/ 2525 h 2749"/>
                <a:gd name="T30" fmla="*/ 1950 w 2865"/>
                <a:gd name="T31" fmla="*/ 2543 h 2749"/>
                <a:gd name="T32" fmla="*/ 1985 w 2865"/>
                <a:gd name="T33" fmla="*/ 2571 h 2749"/>
                <a:gd name="T34" fmla="*/ 2014 w 2865"/>
                <a:gd name="T35" fmla="*/ 2612 h 2749"/>
                <a:gd name="T36" fmla="*/ 2046 w 2865"/>
                <a:gd name="T37" fmla="*/ 2705 h 2749"/>
                <a:gd name="T38" fmla="*/ 2137 w 2865"/>
                <a:gd name="T39" fmla="*/ 2689 h 2749"/>
                <a:gd name="T40" fmla="*/ 2534 w 2865"/>
                <a:gd name="T41" fmla="*/ 2411 h 2749"/>
                <a:gd name="T42" fmla="*/ 2675 w 2865"/>
                <a:gd name="T43" fmla="*/ 2315 h 2749"/>
                <a:gd name="T44" fmla="*/ 2723 w 2865"/>
                <a:gd name="T45" fmla="*/ 2246 h 2749"/>
                <a:gd name="T46" fmla="*/ 2790 w 2865"/>
                <a:gd name="T47" fmla="*/ 2108 h 2749"/>
                <a:gd name="T48" fmla="*/ 2865 w 2865"/>
                <a:gd name="T49" fmla="*/ 1921 h 2749"/>
                <a:gd name="T50" fmla="*/ 2844 w 2865"/>
                <a:gd name="T51" fmla="*/ 1157 h 2749"/>
                <a:gd name="T52" fmla="*/ 2791 w 2865"/>
                <a:gd name="T53" fmla="*/ 929 h 2749"/>
                <a:gd name="T54" fmla="*/ 2714 w 2865"/>
                <a:gd name="T55" fmla="*/ 642 h 2749"/>
                <a:gd name="T56" fmla="*/ 2661 w 2865"/>
                <a:gd name="T57" fmla="*/ 480 h 2749"/>
                <a:gd name="T58" fmla="*/ 2618 w 2865"/>
                <a:gd name="T59" fmla="*/ 385 h 2749"/>
                <a:gd name="T60" fmla="*/ 2549 w 2865"/>
                <a:gd name="T61" fmla="*/ 319 h 2749"/>
                <a:gd name="T62" fmla="*/ 2398 w 2865"/>
                <a:gd name="T63" fmla="*/ 250 h 2749"/>
                <a:gd name="T64" fmla="*/ 2183 w 2865"/>
                <a:gd name="T65" fmla="*/ 183 h 2749"/>
                <a:gd name="T66" fmla="*/ 1926 w 2865"/>
                <a:gd name="T67" fmla="*/ 119 h 2749"/>
                <a:gd name="T68" fmla="*/ 1649 w 2865"/>
                <a:gd name="T69" fmla="*/ 66 h 2749"/>
                <a:gd name="T70" fmla="*/ 1374 w 2865"/>
                <a:gd name="T71" fmla="*/ 27 h 2749"/>
                <a:gd name="T72" fmla="*/ 1126 w 2865"/>
                <a:gd name="T73" fmla="*/ 4 h 2749"/>
                <a:gd name="T74" fmla="*/ 925 w 2865"/>
                <a:gd name="T75" fmla="*/ 3 h 2749"/>
                <a:gd name="T76" fmla="*/ 671 w 2865"/>
                <a:gd name="T77" fmla="*/ 34 h 2749"/>
                <a:gd name="T78" fmla="*/ 463 w 2865"/>
                <a:gd name="T79" fmla="*/ 73 h 2749"/>
                <a:gd name="T80" fmla="*/ 365 w 2865"/>
                <a:gd name="T81" fmla="*/ 103 h 2749"/>
                <a:gd name="T82" fmla="*/ 285 w 2865"/>
                <a:gd name="T83" fmla="*/ 141 h 2749"/>
                <a:gd name="T84" fmla="*/ 223 w 2865"/>
                <a:gd name="T85" fmla="*/ 188 h 2749"/>
                <a:gd name="T86" fmla="*/ 181 w 2865"/>
                <a:gd name="T87" fmla="*/ 248 h 2749"/>
                <a:gd name="T88" fmla="*/ 154 w 2865"/>
                <a:gd name="T89" fmla="*/ 347 h 2749"/>
                <a:gd name="T90" fmla="*/ 106 w 2865"/>
                <a:gd name="T91" fmla="*/ 620 h 2749"/>
                <a:gd name="T92" fmla="*/ 52 w 2865"/>
                <a:gd name="T93" fmla="*/ 945 h 2749"/>
                <a:gd name="T94" fmla="*/ 12 w 2865"/>
                <a:gd name="T95" fmla="*/ 1200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65" h="2749">
                  <a:moveTo>
                    <a:pt x="1" y="1272"/>
                  </a:moveTo>
                  <a:lnTo>
                    <a:pt x="0" y="1302"/>
                  </a:lnTo>
                  <a:lnTo>
                    <a:pt x="1" y="1369"/>
                  </a:lnTo>
                  <a:lnTo>
                    <a:pt x="2" y="1462"/>
                  </a:lnTo>
                  <a:lnTo>
                    <a:pt x="4" y="1568"/>
                  </a:lnTo>
                  <a:lnTo>
                    <a:pt x="7" y="1681"/>
                  </a:lnTo>
                  <a:lnTo>
                    <a:pt x="11" y="1784"/>
                  </a:lnTo>
                  <a:lnTo>
                    <a:pt x="13" y="1871"/>
                  </a:lnTo>
                  <a:lnTo>
                    <a:pt x="15" y="1928"/>
                  </a:lnTo>
                  <a:lnTo>
                    <a:pt x="15" y="1938"/>
                  </a:lnTo>
                  <a:lnTo>
                    <a:pt x="17" y="1951"/>
                  </a:lnTo>
                  <a:lnTo>
                    <a:pt x="21" y="1964"/>
                  </a:lnTo>
                  <a:lnTo>
                    <a:pt x="24" y="1980"/>
                  </a:lnTo>
                  <a:lnTo>
                    <a:pt x="35" y="2012"/>
                  </a:lnTo>
                  <a:lnTo>
                    <a:pt x="48" y="2049"/>
                  </a:lnTo>
                  <a:lnTo>
                    <a:pt x="63" y="2089"/>
                  </a:lnTo>
                  <a:lnTo>
                    <a:pt x="81" y="2130"/>
                  </a:lnTo>
                  <a:lnTo>
                    <a:pt x="99" y="2173"/>
                  </a:lnTo>
                  <a:lnTo>
                    <a:pt x="119" y="2215"/>
                  </a:lnTo>
                  <a:lnTo>
                    <a:pt x="156" y="2294"/>
                  </a:lnTo>
                  <a:lnTo>
                    <a:pt x="188" y="2360"/>
                  </a:lnTo>
                  <a:lnTo>
                    <a:pt x="211" y="2406"/>
                  </a:lnTo>
                  <a:lnTo>
                    <a:pt x="220" y="2423"/>
                  </a:lnTo>
                  <a:lnTo>
                    <a:pt x="822" y="2713"/>
                  </a:lnTo>
                  <a:lnTo>
                    <a:pt x="822" y="2706"/>
                  </a:lnTo>
                  <a:lnTo>
                    <a:pt x="824" y="2686"/>
                  </a:lnTo>
                  <a:lnTo>
                    <a:pt x="826" y="2673"/>
                  </a:lnTo>
                  <a:lnTo>
                    <a:pt x="830" y="2659"/>
                  </a:lnTo>
                  <a:lnTo>
                    <a:pt x="836" y="2643"/>
                  </a:lnTo>
                  <a:lnTo>
                    <a:pt x="842" y="2626"/>
                  </a:lnTo>
                  <a:lnTo>
                    <a:pt x="848" y="2617"/>
                  </a:lnTo>
                  <a:lnTo>
                    <a:pt x="852" y="2610"/>
                  </a:lnTo>
                  <a:lnTo>
                    <a:pt x="859" y="2601"/>
                  </a:lnTo>
                  <a:lnTo>
                    <a:pt x="864" y="2593"/>
                  </a:lnTo>
                  <a:lnTo>
                    <a:pt x="872" y="2586"/>
                  </a:lnTo>
                  <a:lnTo>
                    <a:pt x="879" y="2578"/>
                  </a:lnTo>
                  <a:lnTo>
                    <a:pt x="888" y="2572"/>
                  </a:lnTo>
                  <a:lnTo>
                    <a:pt x="898" y="2564"/>
                  </a:lnTo>
                  <a:lnTo>
                    <a:pt x="908" y="2559"/>
                  </a:lnTo>
                  <a:lnTo>
                    <a:pt x="920" y="2552"/>
                  </a:lnTo>
                  <a:lnTo>
                    <a:pt x="932" y="2548"/>
                  </a:lnTo>
                  <a:lnTo>
                    <a:pt x="945" y="2543"/>
                  </a:lnTo>
                  <a:lnTo>
                    <a:pt x="959" y="2539"/>
                  </a:lnTo>
                  <a:lnTo>
                    <a:pt x="974" y="2536"/>
                  </a:lnTo>
                  <a:lnTo>
                    <a:pt x="991" y="2534"/>
                  </a:lnTo>
                  <a:lnTo>
                    <a:pt x="1008" y="2532"/>
                  </a:lnTo>
                  <a:lnTo>
                    <a:pt x="1050" y="2531"/>
                  </a:lnTo>
                  <a:lnTo>
                    <a:pt x="1102" y="2530"/>
                  </a:lnTo>
                  <a:lnTo>
                    <a:pt x="1162" y="2529"/>
                  </a:lnTo>
                  <a:lnTo>
                    <a:pt x="1229" y="2528"/>
                  </a:lnTo>
                  <a:lnTo>
                    <a:pt x="1302" y="2527"/>
                  </a:lnTo>
                  <a:lnTo>
                    <a:pt x="1378" y="2527"/>
                  </a:lnTo>
                  <a:lnTo>
                    <a:pt x="1454" y="2526"/>
                  </a:lnTo>
                  <a:lnTo>
                    <a:pt x="1531" y="2526"/>
                  </a:lnTo>
                  <a:lnTo>
                    <a:pt x="1605" y="2525"/>
                  </a:lnTo>
                  <a:lnTo>
                    <a:pt x="1675" y="2525"/>
                  </a:lnTo>
                  <a:lnTo>
                    <a:pt x="1740" y="2525"/>
                  </a:lnTo>
                  <a:lnTo>
                    <a:pt x="1796" y="2525"/>
                  </a:lnTo>
                  <a:lnTo>
                    <a:pt x="1843" y="2525"/>
                  </a:lnTo>
                  <a:lnTo>
                    <a:pt x="1879" y="2525"/>
                  </a:lnTo>
                  <a:lnTo>
                    <a:pt x="1902" y="2525"/>
                  </a:lnTo>
                  <a:lnTo>
                    <a:pt x="1911" y="2525"/>
                  </a:lnTo>
                  <a:lnTo>
                    <a:pt x="1922" y="2529"/>
                  </a:lnTo>
                  <a:lnTo>
                    <a:pt x="1950" y="2543"/>
                  </a:lnTo>
                  <a:lnTo>
                    <a:pt x="1959" y="2549"/>
                  </a:lnTo>
                  <a:lnTo>
                    <a:pt x="1967" y="2555"/>
                  </a:lnTo>
                  <a:lnTo>
                    <a:pt x="1976" y="2563"/>
                  </a:lnTo>
                  <a:lnTo>
                    <a:pt x="1985" y="2571"/>
                  </a:lnTo>
                  <a:lnTo>
                    <a:pt x="1992" y="2579"/>
                  </a:lnTo>
                  <a:lnTo>
                    <a:pt x="2000" y="2589"/>
                  </a:lnTo>
                  <a:lnTo>
                    <a:pt x="2008" y="2600"/>
                  </a:lnTo>
                  <a:lnTo>
                    <a:pt x="2014" y="2612"/>
                  </a:lnTo>
                  <a:lnTo>
                    <a:pt x="2025" y="2637"/>
                  </a:lnTo>
                  <a:lnTo>
                    <a:pt x="2034" y="2661"/>
                  </a:lnTo>
                  <a:lnTo>
                    <a:pt x="2041" y="2684"/>
                  </a:lnTo>
                  <a:lnTo>
                    <a:pt x="2046" y="2705"/>
                  </a:lnTo>
                  <a:lnTo>
                    <a:pt x="2051" y="2736"/>
                  </a:lnTo>
                  <a:lnTo>
                    <a:pt x="2052" y="2749"/>
                  </a:lnTo>
                  <a:lnTo>
                    <a:pt x="2075" y="2733"/>
                  </a:lnTo>
                  <a:lnTo>
                    <a:pt x="2137" y="2689"/>
                  </a:lnTo>
                  <a:lnTo>
                    <a:pt x="2226" y="2627"/>
                  </a:lnTo>
                  <a:lnTo>
                    <a:pt x="2328" y="2554"/>
                  </a:lnTo>
                  <a:lnTo>
                    <a:pt x="2435" y="2480"/>
                  </a:lnTo>
                  <a:lnTo>
                    <a:pt x="2534" y="2411"/>
                  </a:lnTo>
                  <a:lnTo>
                    <a:pt x="2613" y="2358"/>
                  </a:lnTo>
                  <a:lnTo>
                    <a:pt x="2659" y="2327"/>
                  </a:lnTo>
                  <a:lnTo>
                    <a:pt x="2667" y="2323"/>
                  </a:lnTo>
                  <a:lnTo>
                    <a:pt x="2675" y="2315"/>
                  </a:lnTo>
                  <a:lnTo>
                    <a:pt x="2682" y="2308"/>
                  </a:lnTo>
                  <a:lnTo>
                    <a:pt x="2690" y="2298"/>
                  </a:lnTo>
                  <a:lnTo>
                    <a:pt x="2706" y="2274"/>
                  </a:lnTo>
                  <a:lnTo>
                    <a:pt x="2723" y="2246"/>
                  </a:lnTo>
                  <a:lnTo>
                    <a:pt x="2740" y="2214"/>
                  </a:lnTo>
                  <a:lnTo>
                    <a:pt x="2758" y="2180"/>
                  </a:lnTo>
                  <a:lnTo>
                    <a:pt x="2774" y="2144"/>
                  </a:lnTo>
                  <a:lnTo>
                    <a:pt x="2790" y="2108"/>
                  </a:lnTo>
                  <a:lnTo>
                    <a:pt x="2820" y="2038"/>
                  </a:lnTo>
                  <a:lnTo>
                    <a:pt x="2844" y="1978"/>
                  </a:lnTo>
                  <a:lnTo>
                    <a:pt x="2859" y="1937"/>
                  </a:lnTo>
                  <a:lnTo>
                    <a:pt x="2865" y="1921"/>
                  </a:lnTo>
                  <a:lnTo>
                    <a:pt x="2857" y="1222"/>
                  </a:lnTo>
                  <a:lnTo>
                    <a:pt x="2856" y="1214"/>
                  </a:lnTo>
                  <a:lnTo>
                    <a:pt x="2850" y="1192"/>
                  </a:lnTo>
                  <a:lnTo>
                    <a:pt x="2844" y="1157"/>
                  </a:lnTo>
                  <a:lnTo>
                    <a:pt x="2834" y="1113"/>
                  </a:lnTo>
                  <a:lnTo>
                    <a:pt x="2821" y="1058"/>
                  </a:lnTo>
                  <a:lnTo>
                    <a:pt x="2807" y="996"/>
                  </a:lnTo>
                  <a:lnTo>
                    <a:pt x="2791" y="929"/>
                  </a:lnTo>
                  <a:lnTo>
                    <a:pt x="2774" y="859"/>
                  </a:lnTo>
                  <a:lnTo>
                    <a:pt x="2754" y="786"/>
                  </a:lnTo>
                  <a:lnTo>
                    <a:pt x="2735" y="712"/>
                  </a:lnTo>
                  <a:lnTo>
                    <a:pt x="2714" y="642"/>
                  </a:lnTo>
                  <a:lnTo>
                    <a:pt x="2693" y="573"/>
                  </a:lnTo>
                  <a:lnTo>
                    <a:pt x="2682" y="541"/>
                  </a:lnTo>
                  <a:lnTo>
                    <a:pt x="2671" y="510"/>
                  </a:lnTo>
                  <a:lnTo>
                    <a:pt x="2661" y="480"/>
                  </a:lnTo>
                  <a:lnTo>
                    <a:pt x="2650" y="453"/>
                  </a:lnTo>
                  <a:lnTo>
                    <a:pt x="2640" y="428"/>
                  </a:lnTo>
                  <a:lnTo>
                    <a:pt x="2629" y="406"/>
                  </a:lnTo>
                  <a:lnTo>
                    <a:pt x="2618" y="385"/>
                  </a:lnTo>
                  <a:lnTo>
                    <a:pt x="2608" y="368"/>
                  </a:lnTo>
                  <a:lnTo>
                    <a:pt x="2595" y="352"/>
                  </a:lnTo>
                  <a:lnTo>
                    <a:pt x="2576" y="335"/>
                  </a:lnTo>
                  <a:lnTo>
                    <a:pt x="2549" y="319"/>
                  </a:lnTo>
                  <a:lnTo>
                    <a:pt x="2519" y="301"/>
                  </a:lnTo>
                  <a:lnTo>
                    <a:pt x="2484" y="285"/>
                  </a:lnTo>
                  <a:lnTo>
                    <a:pt x="2443" y="268"/>
                  </a:lnTo>
                  <a:lnTo>
                    <a:pt x="2398" y="250"/>
                  </a:lnTo>
                  <a:lnTo>
                    <a:pt x="2350" y="233"/>
                  </a:lnTo>
                  <a:lnTo>
                    <a:pt x="2298" y="216"/>
                  </a:lnTo>
                  <a:lnTo>
                    <a:pt x="2241" y="199"/>
                  </a:lnTo>
                  <a:lnTo>
                    <a:pt x="2183" y="183"/>
                  </a:lnTo>
                  <a:lnTo>
                    <a:pt x="2121" y="166"/>
                  </a:lnTo>
                  <a:lnTo>
                    <a:pt x="2058" y="150"/>
                  </a:lnTo>
                  <a:lnTo>
                    <a:pt x="1992" y="135"/>
                  </a:lnTo>
                  <a:lnTo>
                    <a:pt x="1926" y="119"/>
                  </a:lnTo>
                  <a:lnTo>
                    <a:pt x="1857" y="105"/>
                  </a:lnTo>
                  <a:lnTo>
                    <a:pt x="1789" y="92"/>
                  </a:lnTo>
                  <a:lnTo>
                    <a:pt x="1719" y="79"/>
                  </a:lnTo>
                  <a:lnTo>
                    <a:pt x="1649" y="66"/>
                  </a:lnTo>
                  <a:lnTo>
                    <a:pt x="1579" y="55"/>
                  </a:lnTo>
                  <a:lnTo>
                    <a:pt x="1510" y="44"/>
                  </a:lnTo>
                  <a:lnTo>
                    <a:pt x="1442" y="34"/>
                  </a:lnTo>
                  <a:lnTo>
                    <a:pt x="1374" y="27"/>
                  </a:lnTo>
                  <a:lnTo>
                    <a:pt x="1309" y="19"/>
                  </a:lnTo>
                  <a:lnTo>
                    <a:pt x="1246" y="12"/>
                  </a:lnTo>
                  <a:lnTo>
                    <a:pt x="1185" y="7"/>
                  </a:lnTo>
                  <a:lnTo>
                    <a:pt x="1126" y="4"/>
                  </a:lnTo>
                  <a:lnTo>
                    <a:pt x="1070" y="2"/>
                  </a:lnTo>
                  <a:lnTo>
                    <a:pt x="1018" y="0"/>
                  </a:lnTo>
                  <a:lnTo>
                    <a:pt x="970" y="0"/>
                  </a:lnTo>
                  <a:lnTo>
                    <a:pt x="925" y="3"/>
                  </a:lnTo>
                  <a:lnTo>
                    <a:pt x="885" y="7"/>
                  </a:lnTo>
                  <a:lnTo>
                    <a:pt x="811" y="16"/>
                  </a:lnTo>
                  <a:lnTo>
                    <a:pt x="739" y="26"/>
                  </a:lnTo>
                  <a:lnTo>
                    <a:pt x="671" y="34"/>
                  </a:lnTo>
                  <a:lnTo>
                    <a:pt x="607" y="44"/>
                  </a:lnTo>
                  <a:lnTo>
                    <a:pt x="547" y="55"/>
                  </a:lnTo>
                  <a:lnTo>
                    <a:pt x="489" y="67"/>
                  </a:lnTo>
                  <a:lnTo>
                    <a:pt x="463" y="73"/>
                  </a:lnTo>
                  <a:lnTo>
                    <a:pt x="437" y="80"/>
                  </a:lnTo>
                  <a:lnTo>
                    <a:pt x="412" y="88"/>
                  </a:lnTo>
                  <a:lnTo>
                    <a:pt x="388" y="95"/>
                  </a:lnTo>
                  <a:lnTo>
                    <a:pt x="365" y="103"/>
                  </a:lnTo>
                  <a:lnTo>
                    <a:pt x="343" y="112"/>
                  </a:lnTo>
                  <a:lnTo>
                    <a:pt x="323" y="120"/>
                  </a:lnTo>
                  <a:lnTo>
                    <a:pt x="304" y="130"/>
                  </a:lnTo>
                  <a:lnTo>
                    <a:pt x="285" y="141"/>
                  </a:lnTo>
                  <a:lnTo>
                    <a:pt x="268" y="152"/>
                  </a:lnTo>
                  <a:lnTo>
                    <a:pt x="252" y="163"/>
                  </a:lnTo>
                  <a:lnTo>
                    <a:pt x="236" y="175"/>
                  </a:lnTo>
                  <a:lnTo>
                    <a:pt x="223" y="188"/>
                  </a:lnTo>
                  <a:lnTo>
                    <a:pt x="210" y="202"/>
                  </a:lnTo>
                  <a:lnTo>
                    <a:pt x="199" y="216"/>
                  </a:lnTo>
                  <a:lnTo>
                    <a:pt x="190" y="232"/>
                  </a:lnTo>
                  <a:lnTo>
                    <a:pt x="181" y="248"/>
                  </a:lnTo>
                  <a:lnTo>
                    <a:pt x="173" y="265"/>
                  </a:lnTo>
                  <a:lnTo>
                    <a:pt x="168" y="283"/>
                  </a:lnTo>
                  <a:lnTo>
                    <a:pt x="162" y="302"/>
                  </a:lnTo>
                  <a:lnTo>
                    <a:pt x="154" y="347"/>
                  </a:lnTo>
                  <a:lnTo>
                    <a:pt x="143" y="404"/>
                  </a:lnTo>
                  <a:lnTo>
                    <a:pt x="132" y="469"/>
                  </a:lnTo>
                  <a:lnTo>
                    <a:pt x="119" y="541"/>
                  </a:lnTo>
                  <a:lnTo>
                    <a:pt x="106" y="620"/>
                  </a:lnTo>
                  <a:lnTo>
                    <a:pt x="93" y="700"/>
                  </a:lnTo>
                  <a:lnTo>
                    <a:pt x="78" y="783"/>
                  </a:lnTo>
                  <a:lnTo>
                    <a:pt x="65" y="865"/>
                  </a:lnTo>
                  <a:lnTo>
                    <a:pt x="52" y="945"/>
                  </a:lnTo>
                  <a:lnTo>
                    <a:pt x="40" y="1020"/>
                  </a:lnTo>
                  <a:lnTo>
                    <a:pt x="29" y="1089"/>
                  </a:lnTo>
                  <a:lnTo>
                    <a:pt x="21" y="1150"/>
                  </a:lnTo>
                  <a:lnTo>
                    <a:pt x="12" y="1200"/>
                  </a:lnTo>
                  <a:lnTo>
                    <a:pt x="6" y="1239"/>
                  </a:lnTo>
                  <a:lnTo>
                    <a:pt x="2" y="1263"/>
                  </a:lnTo>
                  <a:lnTo>
                    <a:pt x="1" y="1272"/>
                  </a:lnTo>
                  <a:close/>
                </a:path>
              </a:pathLst>
            </a:custGeom>
            <a:solidFill>
              <a:srgbClr val="EBBD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Freeform 20"/>
            <p:cNvSpPr>
              <a:spLocks/>
            </p:cNvSpPr>
            <p:nvPr/>
          </p:nvSpPr>
          <p:spPr bwMode="auto">
            <a:xfrm>
              <a:off x="1282701" y="1565275"/>
              <a:ext cx="1027113" cy="665163"/>
            </a:xfrm>
            <a:custGeom>
              <a:avLst/>
              <a:gdLst>
                <a:gd name="T0" fmla="*/ 194 w 3233"/>
                <a:gd name="T1" fmla="*/ 1942 h 2091"/>
                <a:gd name="T2" fmla="*/ 279 w 3233"/>
                <a:gd name="T3" fmla="*/ 1672 h 2091"/>
                <a:gd name="T4" fmla="*/ 369 w 3233"/>
                <a:gd name="T5" fmla="*/ 1431 h 2091"/>
                <a:gd name="T6" fmla="*/ 522 w 3233"/>
                <a:gd name="T7" fmla="*/ 1098 h 2091"/>
                <a:gd name="T8" fmla="*/ 614 w 3233"/>
                <a:gd name="T9" fmla="*/ 922 h 2091"/>
                <a:gd name="T10" fmla="*/ 662 w 3233"/>
                <a:gd name="T11" fmla="*/ 966 h 2091"/>
                <a:gd name="T12" fmla="*/ 732 w 3233"/>
                <a:gd name="T13" fmla="*/ 1020 h 2091"/>
                <a:gd name="T14" fmla="*/ 822 w 3233"/>
                <a:gd name="T15" fmla="*/ 1070 h 2091"/>
                <a:gd name="T16" fmla="*/ 945 w 3233"/>
                <a:gd name="T17" fmla="*/ 1123 h 2091"/>
                <a:gd name="T18" fmla="*/ 1110 w 3233"/>
                <a:gd name="T19" fmla="*/ 1175 h 2091"/>
                <a:gd name="T20" fmla="*/ 1318 w 3233"/>
                <a:gd name="T21" fmla="*/ 1222 h 2091"/>
                <a:gd name="T22" fmla="*/ 1559 w 3233"/>
                <a:gd name="T23" fmla="*/ 1253 h 2091"/>
                <a:gd name="T24" fmla="*/ 1782 w 3233"/>
                <a:gd name="T25" fmla="*/ 1255 h 2091"/>
                <a:gd name="T26" fmla="*/ 1985 w 3233"/>
                <a:gd name="T27" fmla="*/ 1234 h 2091"/>
                <a:gd name="T28" fmla="*/ 2161 w 3233"/>
                <a:gd name="T29" fmla="*/ 1199 h 2091"/>
                <a:gd name="T30" fmla="*/ 2309 w 3233"/>
                <a:gd name="T31" fmla="*/ 1156 h 2091"/>
                <a:gd name="T32" fmla="*/ 2482 w 3233"/>
                <a:gd name="T33" fmla="*/ 1087 h 2091"/>
                <a:gd name="T34" fmla="*/ 2542 w 3233"/>
                <a:gd name="T35" fmla="*/ 1075 h 2091"/>
                <a:gd name="T36" fmla="*/ 2679 w 3233"/>
                <a:gd name="T37" fmla="*/ 1277 h 2091"/>
                <a:gd name="T38" fmla="*/ 2780 w 3233"/>
                <a:gd name="T39" fmla="*/ 1451 h 2091"/>
                <a:gd name="T40" fmla="*/ 2879 w 3233"/>
                <a:gd name="T41" fmla="*/ 1665 h 2091"/>
                <a:gd name="T42" fmla="*/ 2984 w 3233"/>
                <a:gd name="T43" fmla="*/ 1940 h 2091"/>
                <a:gd name="T44" fmla="*/ 3017 w 3233"/>
                <a:gd name="T45" fmla="*/ 2008 h 2091"/>
                <a:gd name="T46" fmla="*/ 3074 w 3233"/>
                <a:gd name="T47" fmla="*/ 1769 h 2091"/>
                <a:gd name="T48" fmla="*/ 3161 w 3233"/>
                <a:gd name="T49" fmla="*/ 1364 h 2091"/>
                <a:gd name="T50" fmla="*/ 3221 w 3233"/>
                <a:gd name="T51" fmla="*/ 1023 h 2091"/>
                <a:gd name="T52" fmla="*/ 3233 w 3233"/>
                <a:gd name="T53" fmla="*/ 886 h 2091"/>
                <a:gd name="T54" fmla="*/ 3218 w 3233"/>
                <a:gd name="T55" fmla="*/ 804 h 2091"/>
                <a:gd name="T56" fmla="*/ 3167 w 3233"/>
                <a:gd name="T57" fmla="*/ 734 h 2091"/>
                <a:gd name="T58" fmla="*/ 3114 w 3233"/>
                <a:gd name="T59" fmla="*/ 692 h 2091"/>
                <a:gd name="T60" fmla="*/ 3068 w 3233"/>
                <a:gd name="T61" fmla="*/ 670 h 2091"/>
                <a:gd name="T62" fmla="*/ 3041 w 3233"/>
                <a:gd name="T63" fmla="*/ 624 h 2091"/>
                <a:gd name="T64" fmla="*/ 2988 w 3233"/>
                <a:gd name="T65" fmla="*/ 538 h 2091"/>
                <a:gd name="T66" fmla="*/ 2897 w 3233"/>
                <a:gd name="T67" fmla="*/ 423 h 2091"/>
                <a:gd name="T68" fmla="*/ 2764 w 3233"/>
                <a:gd name="T69" fmla="*/ 299 h 2091"/>
                <a:gd name="T70" fmla="*/ 2585 w 3233"/>
                <a:gd name="T71" fmla="*/ 178 h 2091"/>
                <a:gd name="T72" fmla="*/ 2354 w 3233"/>
                <a:gd name="T73" fmla="*/ 78 h 2091"/>
                <a:gd name="T74" fmla="*/ 2067 w 3233"/>
                <a:gd name="T75" fmla="*/ 14 h 2091"/>
                <a:gd name="T76" fmla="*/ 1721 w 3233"/>
                <a:gd name="T77" fmla="*/ 1 h 2091"/>
                <a:gd name="T78" fmla="*/ 1398 w 3233"/>
                <a:gd name="T79" fmla="*/ 13 h 2091"/>
                <a:gd name="T80" fmla="*/ 1130 w 3233"/>
                <a:gd name="T81" fmla="*/ 34 h 2091"/>
                <a:gd name="T82" fmla="*/ 916 w 3233"/>
                <a:gd name="T83" fmla="*/ 66 h 2091"/>
                <a:gd name="T84" fmla="*/ 750 w 3233"/>
                <a:gd name="T85" fmla="*/ 107 h 2091"/>
                <a:gd name="T86" fmla="*/ 631 w 3233"/>
                <a:gd name="T87" fmla="*/ 157 h 2091"/>
                <a:gd name="T88" fmla="*/ 558 w 3233"/>
                <a:gd name="T89" fmla="*/ 219 h 2091"/>
                <a:gd name="T90" fmla="*/ 527 w 3233"/>
                <a:gd name="T91" fmla="*/ 290 h 2091"/>
                <a:gd name="T92" fmla="*/ 546 w 3233"/>
                <a:gd name="T93" fmla="*/ 429 h 2091"/>
                <a:gd name="T94" fmla="*/ 577 w 3233"/>
                <a:gd name="T95" fmla="*/ 623 h 2091"/>
                <a:gd name="T96" fmla="*/ 573 w 3233"/>
                <a:gd name="T97" fmla="*/ 658 h 2091"/>
                <a:gd name="T98" fmla="*/ 475 w 3233"/>
                <a:gd name="T99" fmla="*/ 601 h 2091"/>
                <a:gd name="T100" fmla="*/ 384 w 3233"/>
                <a:gd name="T101" fmla="*/ 563 h 2091"/>
                <a:gd name="T102" fmla="*/ 280 w 3233"/>
                <a:gd name="T103" fmla="*/ 543 h 2091"/>
                <a:gd name="T104" fmla="*/ 179 w 3233"/>
                <a:gd name="T105" fmla="*/ 557 h 2091"/>
                <a:gd name="T106" fmla="*/ 90 w 3233"/>
                <a:gd name="T107" fmla="*/ 622 h 2091"/>
                <a:gd name="T108" fmla="*/ 28 w 3233"/>
                <a:gd name="T109" fmla="*/ 755 h 2091"/>
                <a:gd name="T110" fmla="*/ 2 w 3233"/>
                <a:gd name="T111" fmla="*/ 969 h 2091"/>
                <a:gd name="T112" fmla="*/ 2 w 3233"/>
                <a:gd name="T113" fmla="*/ 1200 h 2091"/>
                <a:gd name="T114" fmla="*/ 16 w 3233"/>
                <a:gd name="T115" fmla="*/ 1416 h 2091"/>
                <a:gd name="T116" fmla="*/ 49 w 3233"/>
                <a:gd name="T117" fmla="*/ 1656 h 2091"/>
                <a:gd name="T118" fmla="*/ 110 w 3233"/>
                <a:gd name="T119" fmla="*/ 1946 h 2091"/>
                <a:gd name="T120" fmla="*/ 150 w 3233"/>
                <a:gd name="T121" fmla="*/ 2085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3" h="2091">
                  <a:moveTo>
                    <a:pt x="153" y="2091"/>
                  </a:moveTo>
                  <a:lnTo>
                    <a:pt x="158" y="2072"/>
                  </a:lnTo>
                  <a:lnTo>
                    <a:pt x="172" y="2021"/>
                  </a:lnTo>
                  <a:lnTo>
                    <a:pt x="194" y="1942"/>
                  </a:lnTo>
                  <a:lnTo>
                    <a:pt x="223" y="1843"/>
                  </a:lnTo>
                  <a:lnTo>
                    <a:pt x="241" y="1789"/>
                  </a:lnTo>
                  <a:lnTo>
                    <a:pt x="259" y="1731"/>
                  </a:lnTo>
                  <a:lnTo>
                    <a:pt x="279" y="1672"/>
                  </a:lnTo>
                  <a:lnTo>
                    <a:pt x="300" y="1611"/>
                  </a:lnTo>
                  <a:lnTo>
                    <a:pt x="323" y="1550"/>
                  </a:lnTo>
                  <a:lnTo>
                    <a:pt x="345" y="1490"/>
                  </a:lnTo>
                  <a:lnTo>
                    <a:pt x="369" y="1431"/>
                  </a:lnTo>
                  <a:lnTo>
                    <a:pt x="393" y="1374"/>
                  </a:lnTo>
                  <a:lnTo>
                    <a:pt x="440" y="1269"/>
                  </a:lnTo>
                  <a:lnTo>
                    <a:pt x="484" y="1178"/>
                  </a:lnTo>
                  <a:lnTo>
                    <a:pt x="522" y="1098"/>
                  </a:lnTo>
                  <a:lnTo>
                    <a:pt x="555" y="1033"/>
                  </a:lnTo>
                  <a:lnTo>
                    <a:pt x="581" y="982"/>
                  </a:lnTo>
                  <a:lnTo>
                    <a:pt x="600" y="945"/>
                  </a:lnTo>
                  <a:lnTo>
                    <a:pt x="614" y="922"/>
                  </a:lnTo>
                  <a:lnTo>
                    <a:pt x="618" y="914"/>
                  </a:lnTo>
                  <a:lnTo>
                    <a:pt x="623" y="924"/>
                  </a:lnTo>
                  <a:lnTo>
                    <a:pt x="644" y="949"/>
                  </a:lnTo>
                  <a:lnTo>
                    <a:pt x="662" y="966"/>
                  </a:lnTo>
                  <a:lnTo>
                    <a:pt x="686" y="986"/>
                  </a:lnTo>
                  <a:lnTo>
                    <a:pt x="699" y="997"/>
                  </a:lnTo>
                  <a:lnTo>
                    <a:pt x="715" y="1008"/>
                  </a:lnTo>
                  <a:lnTo>
                    <a:pt x="732" y="1020"/>
                  </a:lnTo>
                  <a:lnTo>
                    <a:pt x="752" y="1032"/>
                  </a:lnTo>
                  <a:lnTo>
                    <a:pt x="773" y="1045"/>
                  </a:lnTo>
                  <a:lnTo>
                    <a:pt x="796" y="1057"/>
                  </a:lnTo>
                  <a:lnTo>
                    <a:pt x="822" y="1070"/>
                  </a:lnTo>
                  <a:lnTo>
                    <a:pt x="849" y="1083"/>
                  </a:lnTo>
                  <a:lnTo>
                    <a:pt x="878" y="1096"/>
                  </a:lnTo>
                  <a:lnTo>
                    <a:pt x="911" y="1109"/>
                  </a:lnTo>
                  <a:lnTo>
                    <a:pt x="945" y="1123"/>
                  </a:lnTo>
                  <a:lnTo>
                    <a:pt x="982" y="1136"/>
                  </a:lnTo>
                  <a:lnTo>
                    <a:pt x="1022" y="1148"/>
                  </a:lnTo>
                  <a:lnTo>
                    <a:pt x="1064" y="1162"/>
                  </a:lnTo>
                  <a:lnTo>
                    <a:pt x="1110" y="1175"/>
                  </a:lnTo>
                  <a:lnTo>
                    <a:pt x="1156" y="1187"/>
                  </a:lnTo>
                  <a:lnTo>
                    <a:pt x="1208" y="1199"/>
                  </a:lnTo>
                  <a:lnTo>
                    <a:pt x="1261" y="1211"/>
                  </a:lnTo>
                  <a:lnTo>
                    <a:pt x="1318" y="1222"/>
                  </a:lnTo>
                  <a:lnTo>
                    <a:pt x="1378" y="1231"/>
                  </a:lnTo>
                  <a:lnTo>
                    <a:pt x="1439" y="1241"/>
                  </a:lnTo>
                  <a:lnTo>
                    <a:pt x="1500" y="1248"/>
                  </a:lnTo>
                  <a:lnTo>
                    <a:pt x="1559" y="1253"/>
                  </a:lnTo>
                  <a:lnTo>
                    <a:pt x="1616" y="1256"/>
                  </a:lnTo>
                  <a:lnTo>
                    <a:pt x="1673" y="1257"/>
                  </a:lnTo>
                  <a:lnTo>
                    <a:pt x="1729" y="1256"/>
                  </a:lnTo>
                  <a:lnTo>
                    <a:pt x="1782" y="1255"/>
                  </a:lnTo>
                  <a:lnTo>
                    <a:pt x="1835" y="1251"/>
                  </a:lnTo>
                  <a:lnTo>
                    <a:pt x="1887" y="1247"/>
                  </a:lnTo>
                  <a:lnTo>
                    <a:pt x="1937" y="1241"/>
                  </a:lnTo>
                  <a:lnTo>
                    <a:pt x="1985" y="1234"/>
                  </a:lnTo>
                  <a:lnTo>
                    <a:pt x="2032" y="1226"/>
                  </a:lnTo>
                  <a:lnTo>
                    <a:pt x="2076" y="1217"/>
                  </a:lnTo>
                  <a:lnTo>
                    <a:pt x="2120" y="1208"/>
                  </a:lnTo>
                  <a:lnTo>
                    <a:pt x="2161" y="1199"/>
                  </a:lnTo>
                  <a:lnTo>
                    <a:pt x="2202" y="1188"/>
                  </a:lnTo>
                  <a:lnTo>
                    <a:pt x="2239" y="1177"/>
                  </a:lnTo>
                  <a:lnTo>
                    <a:pt x="2275" y="1167"/>
                  </a:lnTo>
                  <a:lnTo>
                    <a:pt x="2309" y="1156"/>
                  </a:lnTo>
                  <a:lnTo>
                    <a:pt x="2340" y="1145"/>
                  </a:lnTo>
                  <a:lnTo>
                    <a:pt x="2397" y="1123"/>
                  </a:lnTo>
                  <a:lnTo>
                    <a:pt x="2445" y="1104"/>
                  </a:lnTo>
                  <a:lnTo>
                    <a:pt x="2482" y="1087"/>
                  </a:lnTo>
                  <a:lnTo>
                    <a:pt x="2510" y="1074"/>
                  </a:lnTo>
                  <a:lnTo>
                    <a:pt x="2527" y="1066"/>
                  </a:lnTo>
                  <a:lnTo>
                    <a:pt x="2532" y="1062"/>
                  </a:lnTo>
                  <a:lnTo>
                    <a:pt x="2542" y="1075"/>
                  </a:lnTo>
                  <a:lnTo>
                    <a:pt x="2568" y="1111"/>
                  </a:lnTo>
                  <a:lnTo>
                    <a:pt x="2606" y="1167"/>
                  </a:lnTo>
                  <a:lnTo>
                    <a:pt x="2653" y="1238"/>
                  </a:lnTo>
                  <a:lnTo>
                    <a:pt x="2679" y="1277"/>
                  </a:lnTo>
                  <a:lnTo>
                    <a:pt x="2705" y="1319"/>
                  </a:lnTo>
                  <a:lnTo>
                    <a:pt x="2730" y="1362"/>
                  </a:lnTo>
                  <a:lnTo>
                    <a:pt x="2757" y="1406"/>
                  </a:lnTo>
                  <a:lnTo>
                    <a:pt x="2780" y="1451"/>
                  </a:lnTo>
                  <a:lnTo>
                    <a:pt x="2804" y="1495"/>
                  </a:lnTo>
                  <a:lnTo>
                    <a:pt x="2825" y="1539"/>
                  </a:lnTo>
                  <a:lnTo>
                    <a:pt x="2845" y="1582"/>
                  </a:lnTo>
                  <a:lnTo>
                    <a:pt x="2879" y="1665"/>
                  </a:lnTo>
                  <a:lnTo>
                    <a:pt x="2910" y="1745"/>
                  </a:lnTo>
                  <a:lnTo>
                    <a:pt x="2939" y="1819"/>
                  </a:lnTo>
                  <a:lnTo>
                    <a:pt x="2964" y="1886"/>
                  </a:lnTo>
                  <a:lnTo>
                    <a:pt x="2984" y="1940"/>
                  </a:lnTo>
                  <a:lnTo>
                    <a:pt x="3001" y="1983"/>
                  </a:lnTo>
                  <a:lnTo>
                    <a:pt x="3010" y="2010"/>
                  </a:lnTo>
                  <a:lnTo>
                    <a:pt x="3014" y="2020"/>
                  </a:lnTo>
                  <a:lnTo>
                    <a:pt x="3017" y="2008"/>
                  </a:lnTo>
                  <a:lnTo>
                    <a:pt x="3025" y="1974"/>
                  </a:lnTo>
                  <a:lnTo>
                    <a:pt x="3038" y="1920"/>
                  </a:lnTo>
                  <a:lnTo>
                    <a:pt x="3054" y="1851"/>
                  </a:lnTo>
                  <a:lnTo>
                    <a:pt x="3074" y="1769"/>
                  </a:lnTo>
                  <a:lnTo>
                    <a:pt x="3094" y="1675"/>
                  </a:lnTo>
                  <a:lnTo>
                    <a:pt x="3116" y="1575"/>
                  </a:lnTo>
                  <a:lnTo>
                    <a:pt x="3139" y="1470"/>
                  </a:lnTo>
                  <a:lnTo>
                    <a:pt x="3161" y="1364"/>
                  </a:lnTo>
                  <a:lnTo>
                    <a:pt x="3182" y="1260"/>
                  </a:lnTo>
                  <a:lnTo>
                    <a:pt x="3200" y="1159"/>
                  </a:lnTo>
                  <a:lnTo>
                    <a:pt x="3214" y="1067"/>
                  </a:lnTo>
                  <a:lnTo>
                    <a:pt x="3221" y="1023"/>
                  </a:lnTo>
                  <a:lnTo>
                    <a:pt x="3226" y="984"/>
                  </a:lnTo>
                  <a:lnTo>
                    <a:pt x="3230" y="947"/>
                  </a:lnTo>
                  <a:lnTo>
                    <a:pt x="3232" y="914"/>
                  </a:lnTo>
                  <a:lnTo>
                    <a:pt x="3233" y="886"/>
                  </a:lnTo>
                  <a:lnTo>
                    <a:pt x="3233" y="861"/>
                  </a:lnTo>
                  <a:lnTo>
                    <a:pt x="3231" y="841"/>
                  </a:lnTo>
                  <a:lnTo>
                    <a:pt x="3227" y="827"/>
                  </a:lnTo>
                  <a:lnTo>
                    <a:pt x="3218" y="804"/>
                  </a:lnTo>
                  <a:lnTo>
                    <a:pt x="3206" y="784"/>
                  </a:lnTo>
                  <a:lnTo>
                    <a:pt x="3194" y="766"/>
                  </a:lnTo>
                  <a:lnTo>
                    <a:pt x="3181" y="749"/>
                  </a:lnTo>
                  <a:lnTo>
                    <a:pt x="3167" y="734"/>
                  </a:lnTo>
                  <a:lnTo>
                    <a:pt x="3153" y="721"/>
                  </a:lnTo>
                  <a:lnTo>
                    <a:pt x="3140" y="710"/>
                  </a:lnTo>
                  <a:lnTo>
                    <a:pt x="3127" y="700"/>
                  </a:lnTo>
                  <a:lnTo>
                    <a:pt x="3114" y="692"/>
                  </a:lnTo>
                  <a:lnTo>
                    <a:pt x="3102" y="685"/>
                  </a:lnTo>
                  <a:lnTo>
                    <a:pt x="3091" y="680"/>
                  </a:lnTo>
                  <a:lnTo>
                    <a:pt x="3081" y="675"/>
                  </a:lnTo>
                  <a:lnTo>
                    <a:pt x="3068" y="670"/>
                  </a:lnTo>
                  <a:lnTo>
                    <a:pt x="3063" y="668"/>
                  </a:lnTo>
                  <a:lnTo>
                    <a:pt x="3060" y="660"/>
                  </a:lnTo>
                  <a:lnTo>
                    <a:pt x="3050" y="639"/>
                  </a:lnTo>
                  <a:lnTo>
                    <a:pt x="3041" y="624"/>
                  </a:lnTo>
                  <a:lnTo>
                    <a:pt x="3031" y="605"/>
                  </a:lnTo>
                  <a:lnTo>
                    <a:pt x="3019" y="585"/>
                  </a:lnTo>
                  <a:lnTo>
                    <a:pt x="3004" y="562"/>
                  </a:lnTo>
                  <a:lnTo>
                    <a:pt x="2988" y="538"/>
                  </a:lnTo>
                  <a:lnTo>
                    <a:pt x="2969" y="511"/>
                  </a:lnTo>
                  <a:lnTo>
                    <a:pt x="2947" y="483"/>
                  </a:lnTo>
                  <a:lnTo>
                    <a:pt x="2923" y="454"/>
                  </a:lnTo>
                  <a:lnTo>
                    <a:pt x="2897" y="423"/>
                  </a:lnTo>
                  <a:lnTo>
                    <a:pt x="2868" y="393"/>
                  </a:lnTo>
                  <a:lnTo>
                    <a:pt x="2836" y="361"/>
                  </a:lnTo>
                  <a:lnTo>
                    <a:pt x="2802" y="330"/>
                  </a:lnTo>
                  <a:lnTo>
                    <a:pt x="2764" y="299"/>
                  </a:lnTo>
                  <a:lnTo>
                    <a:pt x="2724" y="267"/>
                  </a:lnTo>
                  <a:lnTo>
                    <a:pt x="2681" y="237"/>
                  </a:lnTo>
                  <a:lnTo>
                    <a:pt x="2634" y="206"/>
                  </a:lnTo>
                  <a:lnTo>
                    <a:pt x="2585" y="178"/>
                  </a:lnTo>
                  <a:lnTo>
                    <a:pt x="2532" y="151"/>
                  </a:lnTo>
                  <a:lnTo>
                    <a:pt x="2476" y="125"/>
                  </a:lnTo>
                  <a:lnTo>
                    <a:pt x="2416" y="99"/>
                  </a:lnTo>
                  <a:lnTo>
                    <a:pt x="2354" y="78"/>
                  </a:lnTo>
                  <a:lnTo>
                    <a:pt x="2288" y="58"/>
                  </a:lnTo>
                  <a:lnTo>
                    <a:pt x="2217" y="41"/>
                  </a:lnTo>
                  <a:lnTo>
                    <a:pt x="2144" y="25"/>
                  </a:lnTo>
                  <a:lnTo>
                    <a:pt x="2067" y="14"/>
                  </a:lnTo>
                  <a:lnTo>
                    <a:pt x="1985" y="6"/>
                  </a:lnTo>
                  <a:lnTo>
                    <a:pt x="1900" y="1"/>
                  </a:lnTo>
                  <a:lnTo>
                    <a:pt x="1810" y="0"/>
                  </a:lnTo>
                  <a:lnTo>
                    <a:pt x="1721" y="1"/>
                  </a:lnTo>
                  <a:lnTo>
                    <a:pt x="1635" y="3"/>
                  </a:lnTo>
                  <a:lnTo>
                    <a:pt x="1552" y="6"/>
                  </a:lnTo>
                  <a:lnTo>
                    <a:pt x="1474" y="9"/>
                  </a:lnTo>
                  <a:lnTo>
                    <a:pt x="1398" y="13"/>
                  </a:lnTo>
                  <a:lnTo>
                    <a:pt x="1326" y="18"/>
                  </a:lnTo>
                  <a:lnTo>
                    <a:pt x="1258" y="22"/>
                  </a:lnTo>
                  <a:lnTo>
                    <a:pt x="1192" y="29"/>
                  </a:lnTo>
                  <a:lnTo>
                    <a:pt x="1130" y="34"/>
                  </a:lnTo>
                  <a:lnTo>
                    <a:pt x="1071" y="42"/>
                  </a:lnTo>
                  <a:lnTo>
                    <a:pt x="1017" y="48"/>
                  </a:lnTo>
                  <a:lnTo>
                    <a:pt x="965" y="57"/>
                  </a:lnTo>
                  <a:lnTo>
                    <a:pt x="916" y="66"/>
                  </a:lnTo>
                  <a:lnTo>
                    <a:pt x="870" y="74"/>
                  </a:lnTo>
                  <a:lnTo>
                    <a:pt x="826" y="85"/>
                  </a:lnTo>
                  <a:lnTo>
                    <a:pt x="787" y="95"/>
                  </a:lnTo>
                  <a:lnTo>
                    <a:pt x="750" y="107"/>
                  </a:lnTo>
                  <a:lnTo>
                    <a:pt x="716" y="118"/>
                  </a:lnTo>
                  <a:lnTo>
                    <a:pt x="684" y="131"/>
                  </a:lnTo>
                  <a:lnTo>
                    <a:pt x="657" y="144"/>
                  </a:lnTo>
                  <a:lnTo>
                    <a:pt x="631" y="157"/>
                  </a:lnTo>
                  <a:lnTo>
                    <a:pt x="609" y="173"/>
                  </a:lnTo>
                  <a:lnTo>
                    <a:pt x="590" y="187"/>
                  </a:lnTo>
                  <a:lnTo>
                    <a:pt x="572" y="203"/>
                  </a:lnTo>
                  <a:lnTo>
                    <a:pt x="558" y="219"/>
                  </a:lnTo>
                  <a:lnTo>
                    <a:pt x="546" y="236"/>
                  </a:lnTo>
                  <a:lnTo>
                    <a:pt x="537" y="253"/>
                  </a:lnTo>
                  <a:lnTo>
                    <a:pt x="531" y="272"/>
                  </a:lnTo>
                  <a:lnTo>
                    <a:pt x="527" y="290"/>
                  </a:lnTo>
                  <a:lnTo>
                    <a:pt x="525" y="310"/>
                  </a:lnTo>
                  <a:lnTo>
                    <a:pt x="526" y="330"/>
                  </a:lnTo>
                  <a:lnTo>
                    <a:pt x="530" y="350"/>
                  </a:lnTo>
                  <a:lnTo>
                    <a:pt x="546" y="429"/>
                  </a:lnTo>
                  <a:lnTo>
                    <a:pt x="558" y="494"/>
                  </a:lnTo>
                  <a:lnTo>
                    <a:pt x="567" y="548"/>
                  </a:lnTo>
                  <a:lnTo>
                    <a:pt x="573" y="591"/>
                  </a:lnTo>
                  <a:lnTo>
                    <a:pt x="577" y="623"/>
                  </a:lnTo>
                  <a:lnTo>
                    <a:pt x="579" y="646"/>
                  </a:lnTo>
                  <a:lnTo>
                    <a:pt x="579" y="659"/>
                  </a:lnTo>
                  <a:lnTo>
                    <a:pt x="580" y="662"/>
                  </a:lnTo>
                  <a:lnTo>
                    <a:pt x="573" y="658"/>
                  </a:lnTo>
                  <a:lnTo>
                    <a:pt x="556" y="647"/>
                  </a:lnTo>
                  <a:lnTo>
                    <a:pt x="530" y="630"/>
                  </a:lnTo>
                  <a:lnTo>
                    <a:pt x="495" y="611"/>
                  </a:lnTo>
                  <a:lnTo>
                    <a:pt x="475" y="601"/>
                  </a:lnTo>
                  <a:lnTo>
                    <a:pt x="453" y="590"/>
                  </a:lnTo>
                  <a:lnTo>
                    <a:pt x="432" y="580"/>
                  </a:lnTo>
                  <a:lnTo>
                    <a:pt x="408" y="572"/>
                  </a:lnTo>
                  <a:lnTo>
                    <a:pt x="384" y="563"/>
                  </a:lnTo>
                  <a:lnTo>
                    <a:pt x="357" y="556"/>
                  </a:lnTo>
                  <a:lnTo>
                    <a:pt x="332" y="550"/>
                  </a:lnTo>
                  <a:lnTo>
                    <a:pt x="306" y="545"/>
                  </a:lnTo>
                  <a:lnTo>
                    <a:pt x="280" y="543"/>
                  </a:lnTo>
                  <a:lnTo>
                    <a:pt x="254" y="543"/>
                  </a:lnTo>
                  <a:lnTo>
                    <a:pt x="229" y="544"/>
                  </a:lnTo>
                  <a:lnTo>
                    <a:pt x="204" y="550"/>
                  </a:lnTo>
                  <a:lnTo>
                    <a:pt x="179" y="557"/>
                  </a:lnTo>
                  <a:lnTo>
                    <a:pt x="155" y="568"/>
                  </a:lnTo>
                  <a:lnTo>
                    <a:pt x="132" y="583"/>
                  </a:lnTo>
                  <a:lnTo>
                    <a:pt x="111" y="600"/>
                  </a:lnTo>
                  <a:lnTo>
                    <a:pt x="90" y="622"/>
                  </a:lnTo>
                  <a:lnTo>
                    <a:pt x="72" y="648"/>
                  </a:lnTo>
                  <a:lnTo>
                    <a:pt x="55" y="678"/>
                  </a:lnTo>
                  <a:lnTo>
                    <a:pt x="40" y="714"/>
                  </a:lnTo>
                  <a:lnTo>
                    <a:pt x="28" y="755"/>
                  </a:lnTo>
                  <a:lnTo>
                    <a:pt x="17" y="801"/>
                  </a:lnTo>
                  <a:lnTo>
                    <a:pt x="10" y="852"/>
                  </a:lnTo>
                  <a:lnTo>
                    <a:pt x="4" y="909"/>
                  </a:lnTo>
                  <a:lnTo>
                    <a:pt x="2" y="969"/>
                  </a:lnTo>
                  <a:lnTo>
                    <a:pt x="0" y="1027"/>
                  </a:lnTo>
                  <a:lnTo>
                    <a:pt x="0" y="1086"/>
                  </a:lnTo>
                  <a:lnTo>
                    <a:pt x="0" y="1143"/>
                  </a:lnTo>
                  <a:lnTo>
                    <a:pt x="2" y="1200"/>
                  </a:lnTo>
                  <a:lnTo>
                    <a:pt x="4" y="1255"/>
                  </a:lnTo>
                  <a:lnTo>
                    <a:pt x="8" y="1310"/>
                  </a:lnTo>
                  <a:lnTo>
                    <a:pt x="12" y="1363"/>
                  </a:lnTo>
                  <a:lnTo>
                    <a:pt x="16" y="1416"/>
                  </a:lnTo>
                  <a:lnTo>
                    <a:pt x="22" y="1467"/>
                  </a:lnTo>
                  <a:lnTo>
                    <a:pt x="28" y="1516"/>
                  </a:lnTo>
                  <a:lnTo>
                    <a:pt x="35" y="1564"/>
                  </a:lnTo>
                  <a:lnTo>
                    <a:pt x="49" y="1656"/>
                  </a:lnTo>
                  <a:lnTo>
                    <a:pt x="64" y="1741"/>
                  </a:lnTo>
                  <a:lnTo>
                    <a:pt x="81" y="1817"/>
                  </a:lnTo>
                  <a:lnTo>
                    <a:pt x="96" y="1886"/>
                  </a:lnTo>
                  <a:lnTo>
                    <a:pt x="110" y="1946"/>
                  </a:lnTo>
                  <a:lnTo>
                    <a:pt x="124" y="1997"/>
                  </a:lnTo>
                  <a:lnTo>
                    <a:pt x="135" y="2037"/>
                  </a:lnTo>
                  <a:lnTo>
                    <a:pt x="145" y="2067"/>
                  </a:lnTo>
                  <a:lnTo>
                    <a:pt x="150" y="2085"/>
                  </a:lnTo>
                  <a:lnTo>
                    <a:pt x="153" y="20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Freeform 21"/>
            <p:cNvSpPr>
              <a:spLocks/>
            </p:cNvSpPr>
            <p:nvPr/>
          </p:nvSpPr>
          <p:spPr bwMode="auto">
            <a:xfrm>
              <a:off x="1619251" y="2690813"/>
              <a:ext cx="344488" cy="263525"/>
            </a:xfrm>
            <a:custGeom>
              <a:avLst/>
              <a:gdLst>
                <a:gd name="T0" fmla="*/ 1087 w 1087"/>
                <a:gd name="T1" fmla="*/ 0 h 829"/>
                <a:gd name="T2" fmla="*/ 1086 w 1087"/>
                <a:gd name="T3" fmla="*/ 435 h 829"/>
                <a:gd name="T4" fmla="*/ 1082 w 1087"/>
                <a:gd name="T5" fmla="*/ 478 h 829"/>
                <a:gd name="T6" fmla="*/ 1074 w 1087"/>
                <a:gd name="T7" fmla="*/ 518 h 829"/>
                <a:gd name="T8" fmla="*/ 1062 w 1087"/>
                <a:gd name="T9" fmla="*/ 556 h 829"/>
                <a:gd name="T10" fmla="*/ 1046 w 1087"/>
                <a:gd name="T11" fmla="*/ 593 h 829"/>
                <a:gd name="T12" fmla="*/ 1026 w 1087"/>
                <a:gd name="T13" fmla="*/ 629 h 829"/>
                <a:gd name="T14" fmla="*/ 1004 w 1087"/>
                <a:gd name="T15" fmla="*/ 662 h 829"/>
                <a:gd name="T16" fmla="*/ 979 w 1087"/>
                <a:gd name="T17" fmla="*/ 692 h 829"/>
                <a:gd name="T18" fmla="*/ 951 w 1087"/>
                <a:gd name="T19" fmla="*/ 721 h 829"/>
                <a:gd name="T20" fmla="*/ 920 w 1087"/>
                <a:gd name="T21" fmla="*/ 746 h 829"/>
                <a:gd name="T22" fmla="*/ 887 w 1087"/>
                <a:gd name="T23" fmla="*/ 769 h 829"/>
                <a:gd name="T24" fmla="*/ 852 w 1087"/>
                <a:gd name="T25" fmla="*/ 787 h 829"/>
                <a:gd name="T26" fmla="*/ 815 w 1087"/>
                <a:gd name="T27" fmla="*/ 804 h 829"/>
                <a:gd name="T28" fmla="*/ 775 w 1087"/>
                <a:gd name="T29" fmla="*/ 816 h 829"/>
                <a:gd name="T30" fmla="*/ 735 w 1087"/>
                <a:gd name="T31" fmla="*/ 824 h 829"/>
                <a:gd name="T32" fmla="*/ 694 w 1087"/>
                <a:gd name="T33" fmla="*/ 829 h 829"/>
                <a:gd name="T34" fmla="*/ 614 w 1087"/>
                <a:gd name="T35" fmla="*/ 829 h 829"/>
                <a:gd name="T36" fmla="*/ 663 w 1087"/>
                <a:gd name="T37" fmla="*/ 574 h 829"/>
                <a:gd name="T38" fmla="*/ 675 w 1087"/>
                <a:gd name="T39" fmla="*/ 571 h 829"/>
                <a:gd name="T40" fmla="*/ 685 w 1087"/>
                <a:gd name="T41" fmla="*/ 565 h 829"/>
                <a:gd name="T42" fmla="*/ 693 w 1087"/>
                <a:gd name="T43" fmla="*/ 554 h 829"/>
                <a:gd name="T44" fmla="*/ 695 w 1087"/>
                <a:gd name="T45" fmla="*/ 542 h 829"/>
                <a:gd name="T46" fmla="*/ 694 w 1087"/>
                <a:gd name="T47" fmla="*/ 535 h 829"/>
                <a:gd name="T48" fmla="*/ 689 w 1087"/>
                <a:gd name="T49" fmla="*/ 524 h 829"/>
                <a:gd name="T50" fmla="*/ 681 w 1087"/>
                <a:gd name="T51" fmla="*/ 516 h 829"/>
                <a:gd name="T52" fmla="*/ 669 w 1087"/>
                <a:gd name="T53" fmla="*/ 510 h 829"/>
                <a:gd name="T54" fmla="*/ 409 w 1087"/>
                <a:gd name="T55" fmla="*/ 510 h 829"/>
                <a:gd name="T56" fmla="*/ 396 w 1087"/>
                <a:gd name="T57" fmla="*/ 512 h 829"/>
                <a:gd name="T58" fmla="*/ 386 w 1087"/>
                <a:gd name="T59" fmla="*/ 519 h 829"/>
                <a:gd name="T60" fmla="*/ 380 w 1087"/>
                <a:gd name="T61" fmla="*/ 530 h 829"/>
                <a:gd name="T62" fmla="*/ 377 w 1087"/>
                <a:gd name="T63" fmla="*/ 542 h 829"/>
                <a:gd name="T64" fmla="*/ 378 w 1087"/>
                <a:gd name="T65" fmla="*/ 548 h 829"/>
                <a:gd name="T66" fmla="*/ 382 w 1087"/>
                <a:gd name="T67" fmla="*/ 559 h 829"/>
                <a:gd name="T68" fmla="*/ 391 w 1087"/>
                <a:gd name="T69" fmla="*/ 568 h 829"/>
                <a:gd name="T70" fmla="*/ 403 w 1087"/>
                <a:gd name="T71" fmla="*/ 574 h 829"/>
                <a:gd name="T72" fmla="*/ 468 w 1087"/>
                <a:gd name="T73" fmla="*/ 574 h 829"/>
                <a:gd name="T74" fmla="*/ 416 w 1087"/>
                <a:gd name="T75" fmla="*/ 829 h 829"/>
                <a:gd name="T76" fmla="*/ 373 w 1087"/>
                <a:gd name="T77" fmla="*/ 827 h 829"/>
                <a:gd name="T78" fmla="*/ 332 w 1087"/>
                <a:gd name="T79" fmla="*/ 820 h 829"/>
                <a:gd name="T80" fmla="*/ 293 w 1087"/>
                <a:gd name="T81" fmla="*/ 810 h 829"/>
                <a:gd name="T82" fmla="*/ 254 w 1087"/>
                <a:gd name="T83" fmla="*/ 796 h 829"/>
                <a:gd name="T84" fmla="*/ 218 w 1087"/>
                <a:gd name="T85" fmla="*/ 779 h 829"/>
                <a:gd name="T86" fmla="*/ 184 w 1087"/>
                <a:gd name="T87" fmla="*/ 758 h 829"/>
                <a:gd name="T88" fmla="*/ 152 w 1087"/>
                <a:gd name="T89" fmla="*/ 734 h 829"/>
                <a:gd name="T90" fmla="*/ 123 w 1087"/>
                <a:gd name="T91" fmla="*/ 707 h 829"/>
                <a:gd name="T92" fmla="*/ 95 w 1087"/>
                <a:gd name="T93" fmla="*/ 677 h 829"/>
                <a:gd name="T94" fmla="*/ 71 w 1087"/>
                <a:gd name="T95" fmla="*/ 646 h 829"/>
                <a:gd name="T96" fmla="*/ 51 w 1087"/>
                <a:gd name="T97" fmla="*/ 612 h 829"/>
                <a:gd name="T98" fmla="*/ 33 w 1087"/>
                <a:gd name="T99" fmla="*/ 575 h 829"/>
                <a:gd name="T100" fmla="*/ 20 w 1087"/>
                <a:gd name="T101" fmla="*/ 538 h 829"/>
                <a:gd name="T102" fmla="*/ 9 w 1087"/>
                <a:gd name="T103" fmla="*/ 497 h 829"/>
                <a:gd name="T104" fmla="*/ 3 w 1087"/>
                <a:gd name="T105" fmla="*/ 457 h 829"/>
                <a:gd name="T106" fmla="*/ 0 w 1087"/>
                <a:gd name="T107" fmla="*/ 414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7" h="829">
                  <a:moveTo>
                    <a:pt x="0" y="0"/>
                  </a:moveTo>
                  <a:lnTo>
                    <a:pt x="1087" y="0"/>
                  </a:lnTo>
                  <a:lnTo>
                    <a:pt x="1087" y="414"/>
                  </a:lnTo>
                  <a:lnTo>
                    <a:pt x="1086" y="435"/>
                  </a:lnTo>
                  <a:lnTo>
                    <a:pt x="1085" y="457"/>
                  </a:lnTo>
                  <a:lnTo>
                    <a:pt x="1082" y="478"/>
                  </a:lnTo>
                  <a:lnTo>
                    <a:pt x="1078" y="497"/>
                  </a:lnTo>
                  <a:lnTo>
                    <a:pt x="1074" y="518"/>
                  </a:lnTo>
                  <a:lnTo>
                    <a:pt x="1069" y="538"/>
                  </a:lnTo>
                  <a:lnTo>
                    <a:pt x="1062" y="556"/>
                  </a:lnTo>
                  <a:lnTo>
                    <a:pt x="1055" y="575"/>
                  </a:lnTo>
                  <a:lnTo>
                    <a:pt x="1046" y="593"/>
                  </a:lnTo>
                  <a:lnTo>
                    <a:pt x="1037" y="612"/>
                  </a:lnTo>
                  <a:lnTo>
                    <a:pt x="1026" y="629"/>
                  </a:lnTo>
                  <a:lnTo>
                    <a:pt x="1016" y="646"/>
                  </a:lnTo>
                  <a:lnTo>
                    <a:pt x="1004" y="662"/>
                  </a:lnTo>
                  <a:lnTo>
                    <a:pt x="992" y="677"/>
                  </a:lnTo>
                  <a:lnTo>
                    <a:pt x="979" y="692"/>
                  </a:lnTo>
                  <a:lnTo>
                    <a:pt x="965" y="707"/>
                  </a:lnTo>
                  <a:lnTo>
                    <a:pt x="951" y="721"/>
                  </a:lnTo>
                  <a:lnTo>
                    <a:pt x="936" y="734"/>
                  </a:lnTo>
                  <a:lnTo>
                    <a:pt x="920" y="746"/>
                  </a:lnTo>
                  <a:lnTo>
                    <a:pt x="904" y="758"/>
                  </a:lnTo>
                  <a:lnTo>
                    <a:pt x="887" y="769"/>
                  </a:lnTo>
                  <a:lnTo>
                    <a:pt x="869" y="779"/>
                  </a:lnTo>
                  <a:lnTo>
                    <a:pt x="852" y="787"/>
                  </a:lnTo>
                  <a:lnTo>
                    <a:pt x="833" y="796"/>
                  </a:lnTo>
                  <a:lnTo>
                    <a:pt x="815" y="804"/>
                  </a:lnTo>
                  <a:lnTo>
                    <a:pt x="795" y="810"/>
                  </a:lnTo>
                  <a:lnTo>
                    <a:pt x="775" y="816"/>
                  </a:lnTo>
                  <a:lnTo>
                    <a:pt x="756" y="820"/>
                  </a:lnTo>
                  <a:lnTo>
                    <a:pt x="735" y="824"/>
                  </a:lnTo>
                  <a:lnTo>
                    <a:pt x="714" y="827"/>
                  </a:lnTo>
                  <a:lnTo>
                    <a:pt x="694" y="829"/>
                  </a:lnTo>
                  <a:lnTo>
                    <a:pt x="672" y="829"/>
                  </a:lnTo>
                  <a:lnTo>
                    <a:pt x="614" y="829"/>
                  </a:lnTo>
                  <a:lnTo>
                    <a:pt x="614" y="574"/>
                  </a:lnTo>
                  <a:lnTo>
                    <a:pt x="663" y="574"/>
                  </a:lnTo>
                  <a:lnTo>
                    <a:pt x="669" y="574"/>
                  </a:lnTo>
                  <a:lnTo>
                    <a:pt x="675" y="571"/>
                  </a:lnTo>
                  <a:lnTo>
                    <a:pt x="681" y="568"/>
                  </a:lnTo>
                  <a:lnTo>
                    <a:pt x="685" y="565"/>
                  </a:lnTo>
                  <a:lnTo>
                    <a:pt x="689" y="559"/>
                  </a:lnTo>
                  <a:lnTo>
                    <a:pt x="693" y="554"/>
                  </a:lnTo>
                  <a:lnTo>
                    <a:pt x="694" y="548"/>
                  </a:lnTo>
                  <a:lnTo>
                    <a:pt x="695" y="542"/>
                  </a:lnTo>
                  <a:lnTo>
                    <a:pt x="695" y="542"/>
                  </a:lnTo>
                  <a:lnTo>
                    <a:pt x="694" y="535"/>
                  </a:lnTo>
                  <a:lnTo>
                    <a:pt x="693" y="530"/>
                  </a:lnTo>
                  <a:lnTo>
                    <a:pt x="689" y="524"/>
                  </a:lnTo>
                  <a:lnTo>
                    <a:pt x="685" y="519"/>
                  </a:lnTo>
                  <a:lnTo>
                    <a:pt x="681" y="516"/>
                  </a:lnTo>
                  <a:lnTo>
                    <a:pt x="675" y="512"/>
                  </a:lnTo>
                  <a:lnTo>
                    <a:pt x="669" y="510"/>
                  </a:lnTo>
                  <a:lnTo>
                    <a:pt x="663" y="510"/>
                  </a:lnTo>
                  <a:lnTo>
                    <a:pt x="409" y="510"/>
                  </a:lnTo>
                  <a:lnTo>
                    <a:pt x="403" y="510"/>
                  </a:lnTo>
                  <a:lnTo>
                    <a:pt x="396" y="512"/>
                  </a:lnTo>
                  <a:lnTo>
                    <a:pt x="391" y="516"/>
                  </a:lnTo>
                  <a:lnTo>
                    <a:pt x="386" y="519"/>
                  </a:lnTo>
                  <a:lnTo>
                    <a:pt x="382" y="524"/>
                  </a:lnTo>
                  <a:lnTo>
                    <a:pt x="380" y="530"/>
                  </a:lnTo>
                  <a:lnTo>
                    <a:pt x="378" y="535"/>
                  </a:lnTo>
                  <a:lnTo>
                    <a:pt x="377" y="542"/>
                  </a:lnTo>
                  <a:lnTo>
                    <a:pt x="377" y="542"/>
                  </a:lnTo>
                  <a:lnTo>
                    <a:pt x="378" y="548"/>
                  </a:lnTo>
                  <a:lnTo>
                    <a:pt x="380" y="554"/>
                  </a:lnTo>
                  <a:lnTo>
                    <a:pt x="382" y="559"/>
                  </a:lnTo>
                  <a:lnTo>
                    <a:pt x="386" y="565"/>
                  </a:lnTo>
                  <a:lnTo>
                    <a:pt x="391" y="568"/>
                  </a:lnTo>
                  <a:lnTo>
                    <a:pt x="396" y="571"/>
                  </a:lnTo>
                  <a:lnTo>
                    <a:pt x="403" y="574"/>
                  </a:lnTo>
                  <a:lnTo>
                    <a:pt x="409" y="574"/>
                  </a:lnTo>
                  <a:lnTo>
                    <a:pt x="468" y="574"/>
                  </a:lnTo>
                  <a:lnTo>
                    <a:pt x="468" y="829"/>
                  </a:lnTo>
                  <a:lnTo>
                    <a:pt x="416" y="829"/>
                  </a:lnTo>
                  <a:lnTo>
                    <a:pt x="394" y="829"/>
                  </a:lnTo>
                  <a:lnTo>
                    <a:pt x="373" y="827"/>
                  </a:lnTo>
                  <a:lnTo>
                    <a:pt x="353" y="824"/>
                  </a:lnTo>
                  <a:lnTo>
                    <a:pt x="332" y="820"/>
                  </a:lnTo>
                  <a:lnTo>
                    <a:pt x="312" y="816"/>
                  </a:lnTo>
                  <a:lnTo>
                    <a:pt x="293" y="810"/>
                  </a:lnTo>
                  <a:lnTo>
                    <a:pt x="273" y="804"/>
                  </a:lnTo>
                  <a:lnTo>
                    <a:pt x="254" y="796"/>
                  </a:lnTo>
                  <a:lnTo>
                    <a:pt x="236" y="787"/>
                  </a:lnTo>
                  <a:lnTo>
                    <a:pt x="218" y="779"/>
                  </a:lnTo>
                  <a:lnTo>
                    <a:pt x="201" y="769"/>
                  </a:lnTo>
                  <a:lnTo>
                    <a:pt x="184" y="758"/>
                  </a:lnTo>
                  <a:lnTo>
                    <a:pt x="167" y="746"/>
                  </a:lnTo>
                  <a:lnTo>
                    <a:pt x="152" y="734"/>
                  </a:lnTo>
                  <a:lnTo>
                    <a:pt x="137" y="721"/>
                  </a:lnTo>
                  <a:lnTo>
                    <a:pt x="123" y="707"/>
                  </a:lnTo>
                  <a:lnTo>
                    <a:pt x="108" y="692"/>
                  </a:lnTo>
                  <a:lnTo>
                    <a:pt x="95" y="677"/>
                  </a:lnTo>
                  <a:lnTo>
                    <a:pt x="83" y="662"/>
                  </a:lnTo>
                  <a:lnTo>
                    <a:pt x="71" y="646"/>
                  </a:lnTo>
                  <a:lnTo>
                    <a:pt x="62" y="629"/>
                  </a:lnTo>
                  <a:lnTo>
                    <a:pt x="51" y="612"/>
                  </a:lnTo>
                  <a:lnTo>
                    <a:pt x="42" y="593"/>
                  </a:lnTo>
                  <a:lnTo>
                    <a:pt x="33" y="575"/>
                  </a:lnTo>
                  <a:lnTo>
                    <a:pt x="26" y="556"/>
                  </a:lnTo>
                  <a:lnTo>
                    <a:pt x="20" y="538"/>
                  </a:lnTo>
                  <a:lnTo>
                    <a:pt x="14" y="518"/>
                  </a:lnTo>
                  <a:lnTo>
                    <a:pt x="9" y="497"/>
                  </a:lnTo>
                  <a:lnTo>
                    <a:pt x="6" y="478"/>
                  </a:lnTo>
                  <a:lnTo>
                    <a:pt x="3" y="457"/>
                  </a:lnTo>
                  <a:lnTo>
                    <a:pt x="2" y="435"/>
                  </a:lnTo>
                  <a:lnTo>
                    <a:pt x="0" y="414"/>
                  </a:lnTo>
                  <a:lnTo>
                    <a:pt x="0" y="0"/>
                  </a:lnTo>
                  <a:close/>
                </a:path>
              </a:pathLst>
            </a:custGeom>
            <a:solidFill>
              <a:srgbClr val="EBBD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Freeform 22"/>
            <p:cNvSpPr>
              <a:spLocks/>
            </p:cNvSpPr>
            <p:nvPr/>
          </p:nvSpPr>
          <p:spPr bwMode="auto">
            <a:xfrm>
              <a:off x="1460501" y="2095500"/>
              <a:ext cx="225425" cy="101600"/>
            </a:xfrm>
            <a:custGeom>
              <a:avLst/>
              <a:gdLst>
                <a:gd name="T0" fmla="*/ 711 w 711"/>
                <a:gd name="T1" fmla="*/ 0 h 323"/>
                <a:gd name="T2" fmla="*/ 711 w 711"/>
                <a:gd name="T3" fmla="*/ 160 h 323"/>
                <a:gd name="T4" fmla="*/ 0 w 711"/>
                <a:gd name="T5" fmla="*/ 323 h 323"/>
                <a:gd name="T6" fmla="*/ 711 w 711"/>
                <a:gd name="T7" fmla="*/ 0 h 323"/>
              </a:gdLst>
              <a:ahLst/>
              <a:cxnLst>
                <a:cxn ang="0">
                  <a:pos x="T0" y="T1"/>
                </a:cxn>
                <a:cxn ang="0">
                  <a:pos x="T2" y="T3"/>
                </a:cxn>
                <a:cxn ang="0">
                  <a:pos x="T4" y="T5"/>
                </a:cxn>
                <a:cxn ang="0">
                  <a:pos x="T6" y="T7"/>
                </a:cxn>
              </a:cxnLst>
              <a:rect l="0" t="0" r="r" b="b"/>
              <a:pathLst>
                <a:path w="711" h="323">
                  <a:moveTo>
                    <a:pt x="711" y="0"/>
                  </a:moveTo>
                  <a:lnTo>
                    <a:pt x="711" y="160"/>
                  </a:lnTo>
                  <a:lnTo>
                    <a:pt x="0" y="323"/>
                  </a:lnTo>
                  <a:lnTo>
                    <a:pt x="7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6" name="Freeform 23"/>
            <p:cNvSpPr>
              <a:spLocks/>
            </p:cNvSpPr>
            <p:nvPr/>
          </p:nvSpPr>
          <p:spPr bwMode="auto">
            <a:xfrm>
              <a:off x="1631951" y="2700338"/>
              <a:ext cx="312738" cy="142875"/>
            </a:xfrm>
            <a:custGeom>
              <a:avLst/>
              <a:gdLst>
                <a:gd name="T0" fmla="*/ 988 w 988"/>
                <a:gd name="T1" fmla="*/ 0 h 453"/>
                <a:gd name="T2" fmla="*/ 988 w 988"/>
                <a:gd name="T3" fmla="*/ 48 h 453"/>
                <a:gd name="T4" fmla="*/ 984 w 988"/>
                <a:gd name="T5" fmla="*/ 100 h 453"/>
                <a:gd name="T6" fmla="*/ 974 w 988"/>
                <a:gd name="T7" fmla="*/ 161 h 453"/>
                <a:gd name="T8" fmla="*/ 965 w 988"/>
                <a:gd name="T9" fmla="*/ 193 h 453"/>
                <a:gd name="T10" fmla="*/ 954 w 988"/>
                <a:gd name="T11" fmla="*/ 226 h 453"/>
                <a:gd name="T12" fmla="*/ 940 w 988"/>
                <a:gd name="T13" fmla="*/ 259 h 453"/>
                <a:gd name="T14" fmla="*/ 924 w 988"/>
                <a:gd name="T15" fmla="*/ 289 h 453"/>
                <a:gd name="T16" fmla="*/ 903 w 988"/>
                <a:gd name="T17" fmla="*/ 319 h 453"/>
                <a:gd name="T18" fmla="*/ 878 w 988"/>
                <a:gd name="T19" fmla="*/ 346 h 453"/>
                <a:gd name="T20" fmla="*/ 849 w 988"/>
                <a:gd name="T21" fmla="*/ 370 h 453"/>
                <a:gd name="T22" fmla="*/ 816 w 988"/>
                <a:gd name="T23" fmla="*/ 390 h 453"/>
                <a:gd name="T24" fmla="*/ 778 w 988"/>
                <a:gd name="T25" fmla="*/ 405 h 453"/>
                <a:gd name="T26" fmla="*/ 736 w 988"/>
                <a:gd name="T27" fmla="*/ 419 h 453"/>
                <a:gd name="T28" fmla="*/ 693 w 988"/>
                <a:gd name="T29" fmla="*/ 430 h 453"/>
                <a:gd name="T30" fmla="*/ 648 w 988"/>
                <a:gd name="T31" fmla="*/ 439 h 453"/>
                <a:gd name="T32" fmla="*/ 600 w 988"/>
                <a:gd name="T33" fmla="*/ 446 h 453"/>
                <a:gd name="T34" fmla="*/ 552 w 988"/>
                <a:gd name="T35" fmla="*/ 451 h 453"/>
                <a:gd name="T36" fmla="*/ 503 w 988"/>
                <a:gd name="T37" fmla="*/ 453 h 453"/>
                <a:gd name="T38" fmla="*/ 454 w 988"/>
                <a:gd name="T39" fmla="*/ 452 h 453"/>
                <a:gd name="T40" fmla="*/ 406 w 988"/>
                <a:gd name="T41" fmla="*/ 450 h 453"/>
                <a:gd name="T42" fmla="*/ 359 w 988"/>
                <a:gd name="T43" fmla="*/ 445 h 453"/>
                <a:gd name="T44" fmla="*/ 314 w 988"/>
                <a:gd name="T45" fmla="*/ 439 h 453"/>
                <a:gd name="T46" fmla="*/ 270 w 988"/>
                <a:gd name="T47" fmla="*/ 430 h 453"/>
                <a:gd name="T48" fmla="*/ 230 w 988"/>
                <a:gd name="T49" fmla="*/ 419 h 453"/>
                <a:gd name="T50" fmla="*/ 193 w 988"/>
                <a:gd name="T51" fmla="*/ 405 h 453"/>
                <a:gd name="T52" fmla="*/ 159 w 988"/>
                <a:gd name="T53" fmla="*/ 390 h 453"/>
                <a:gd name="T54" fmla="*/ 129 w 988"/>
                <a:gd name="T55" fmla="*/ 372 h 453"/>
                <a:gd name="T56" fmla="*/ 103 w 988"/>
                <a:gd name="T57" fmla="*/ 353 h 453"/>
                <a:gd name="T58" fmla="*/ 81 w 988"/>
                <a:gd name="T59" fmla="*/ 329 h 453"/>
                <a:gd name="T60" fmla="*/ 63 w 988"/>
                <a:gd name="T61" fmla="*/ 301 h 453"/>
                <a:gd name="T62" fmla="*/ 48 w 988"/>
                <a:gd name="T63" fmla="*/ 273 h 453"/>
                <a:gd name="T64" fmla="*/ 35 w 988"/>
                <a:gd name="T65" fmla="*/ 243 h 453"/>
                <a:gd name="T66" fmla="*/ 25 w 988"/>
                <a:gd name="T67" fmla="*/ 212 h 453"/>
                <a:gd name="T68" fmla="*/ 11 w 988"/>
                <a:gd name="T69" fmla="*/ 150 h 453"/>
                <a:gd name="T70" fmla="*/ 3 w 988"/>
                <a:gd name="T71" fmla="*/ 92 h 453"/>
                <a:gd name="T72" fmla="*/ 0 w 988"/>
                <a:gd name="T73" fmla="*/ 45 h 453"/>
                <a:gd name="T74" fmla="*/ 1 w 988"/>
                <a:gd name="T75"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8" h="453">
                  <a:moveTo>
                    <a:pt x="1" y="0"/>
                  </a:moveTo>
                  <a:lnTo>
                    <a:pt x="988" y="0"/>
                  </a:lnTo>
                  <a:lnTo>
                    <a:pt x="988" y="14"/>
                  </a:lnTo>
                  <a:lnTo>
                    <a:pt x="988" y="48"/>
                  </a:lnTo>
                  <a:lnTo>
                    <a:pt x="986" y="72"/>
                  </a:lnTo>
                  <a:lnTo>
                    <a:pt x="984" y="100"/>
                  </a:lnTo>
                  <a:lnTo>
                    <a:pt x="980" y="129"/>
                  </a:lnTo>
                  <a:lnTo>
                    <a:pt x="974" y="161"/>
                  </a:lnTo>
                  <a:lnTo>
                    <a:pt x="970" y="177"/>
                  </a:lnTo>
                  <a:lnTo>
                    <a:pt x="965" y="193"/>
                  </a:lnTo>
                  <a:lnTo>
                    <a:pt x="960" y="210"/>
                  </a:lnTo>
                  <a:lnTo>
                    <a:pt x="954" y="226"/>
                  </a:lnTo>
                  <a:lnTo>
                    <a:pt x="948" y="243"/>
                  </a:lnTo>
                  <a:lnTo>
                    <a:pt x="940" y="259"/>
                  </a:lnTo>
                  <a:lnTo>
                    <a:pt x="933" y="274"/>
                  </a:lnTo>
                  <a:lnTo>
                    <a:pt x="924" y="289"/>
                  </a:lnTo>
                  <a:lnTo>
                    <a:pt x="913" y="305"/>
                  </a:lnTo>
                  <a:lnTo>
                    <a:pt x="903" y="319"/>
                  </a:lnTo>
                  <a:lnTo>
                    <a:pt x="891" y="333"/>
                  </a:lnTo>
                  <a:lnTo>
                    <a:pt x="878" y="346"/>
                  </a:lnTo>
                  <a:lnTo>
                    <a:pt x="864" y="358"/>
                  </a:lnTo>
                  <a:lnTo>
                    <a:pt x="849" y="370"/>
                  </a:lnTo>
                  <a:lnTo>
                    <a:pt x="833" y="380"/>
                  </a:lnTo>
                  <a:lnTo>
                    <a:pt x="816" y="390"/>
                  </a:lnTo>
                  <a:lnTo>
                    <a:pt x="798" y="397"/>
                  </a:lnTo>
                  <a:lnTo>
                    <a:pt x="778" y="405"/>
                  </a:lnTo>
                  <a:lnTo>
                    <a:pt x="758" y="413"/>
                  </a:lnTo>
                  <a:lnTo>
                    <a:pt x="736" y="419"/>
                  </a:lnTo>
                  <a:lnTo>
                    <a:pt x="716" y="425"/>
                  </a:lnTo>
                  <a:lnTo>
                    <a:pt x="693" y="430"/>
                  </a:lnTo>
                  <a:lnTo>
                    <a:pt x="671" y="434"/>
                  </a:lnTo>
                  <a:lnTo>
                    <a:pt x="648" y="439"/>
                  </a:lnTo>
                  <a:lnTo>
                    <a:pt x="624" y="443"/>
                  </a:lnTo>
                  <a:lnTo>
                    <a:pt x="600" y="446"/>
                  </a:lnTo>
                  <a:lnTo>
                    <a:pt x="576" y="449"/>
                  </a:lnTo>
                  <a:lnTo>
                    <a:pt x="552" y="451"/>
                  </a:lnTo>
                  <a:lnTo>
                    <a:pt x="528" y="452"/>
                  </a:lnTo>
                  <a:lnTo>
                    <a:pt x="503" y="453"/>
                  </a:lnTo>
                  <a:lnTo>
                    <a:pt x="479" y="453"/>
                  </a:lnTo>
                  <a:lnTo>
                    <a:pt x="454" y="452"/>
                  </a:lnTo>
                  <a:lnTo>
                    <a:pt x="430" y="452"/>
                  </a:lnTo>
                  <a:lnTo>
                    <a:pt x="406" y="450"/>
                  </a:lnTo>
                  <a:lnTo>
                    <a:pt x="382" y="448"/>
                  </a:lnTo>
                  <a:lnTo>
                    <a:pt x="359" y="445"/>
                  </a:lnTo>
                  <a:lnTo>
                    <a:pt x="336" y="442"/>
                  </a:lnTo>
                  <a:lnTo>
                    <a:pt x="314" y="439"/>
                  </a:lnTo>
                  <a:lnTo>
                    <a:pt x="292" y="434"/>
                  </a:lnTo>
                  <a:lnTo>
                    <a:pt x="270" y="430"/>
                  </a:lnTo>
                  <a:lnTo>
                    <a:pt x="249" y="425"/>
                  </a:lnTo>
                  <a:lnTo>
                    <a:pt x="230" y="419"/>
                  </a:lnTo>
                  <a:lnTo>
                    <a:pt x="210" y="413"/>
                  </a:lnTo>
                  <a:lnTo>
                    <a:pt x="193" y="405"/>
                  </a:lnTo>
                  <a:lnTo>
                    <a:pt x="175" y="398"/>
                  </a:lnTo>
                  <a:lnTo>
                    <a:pt x="159" y="390"/>
                  </a:lnTo>
                  <a:lnTo>
                    <a:pt x="144" y="382"/>
                  </a:lnTo>
                  <a:lnTo>
                    <a:pt x="129" y="372"/>
                  </a:lnTo>
                  <a:lnTo>
                    <a:pt x="116" y="364"/>
                  </a:lnTo>
                  <a:lnTo>
                    <a:pt x="103" y="353"/>
                  </a:lnTo>
                  <a:lnTo>
                    <a:pt x="92" y="341"/>
                  </a:lnTo>
                  <a:lnTo>
                    <a:pt x="81" y="329"/>
                  </a:lnTo>
                  <a:lnTo>
                    <a:pt x="73" y="316"/>
                  </a:lnTo>
                  <a:lnTo>
                    <a:pt x="63" y="301"/>
                  </a:lnTo>
                  <a:lnTo>
                    <a:pt x="55" y="287"/>
                  </a:lnTo>
                  <a:lnTo>
                    <a:pt x="48" y="273"/>
                  </a:lnTo>
                  <a:lnTo>
                    <a:pt x="41" y="258"/>
                  </a:lnTo>
                  <a:lnTo>
                    <a:pt x="35" y="243"/>
                  </a:lnTo>
                  <a:lnTo>
                    <a:pt x="29" y="227"/>
                  </a:lnTo>
                  <a:lnTo>
                    <a:pt x="25" y="212"/>
                  </a:lnTo>
                  <a:lnTo>
                    <a:pt x="16" y="180"/>
                  </a:lnTo>
                  <a:lnTo>
                    <a:pt x="11" y="150"/>
                  </a:lnTo>
                  <a:lnTo>
                    <a:pt x="6" y="120"/>
                  </a:lnTo>
                  <a:lnTo>
                    <a:pt x="3" y="92"/>
                  </a:lnTo>
                  <a:lnTo>
                    <a:pt x="1" y="67"/>
                  </a:lnTo>
                  <a:lnTo>
                    <a:pt x="0" y="45"/>
                  </a:lnTo>
                  <a:lnTo>
                    <a:pt x="0" y="12"/>
                  </a:lnTo>
                  <a:lnTo>
                    <a:pt x="1"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7" name="Freeform 24"/>
            <p:cNvSpPr>
              <a:spLocks/>
            </p:cNvSpPr>
            <p:nvPr/>
          </p:nvSpPr>
          <p:spPr bwMode="auto">
            <a:xfrm>
              <a:off x="1493838" y="2246313"/>
              <a:ext cx="177800" cy="176213"/>
            </a:xfrm>
            <a:custGeom>
              <a:avLst/>
              <a:gdLst>
                <a:gd name="T0" fmla="*/ 307 w 558"/>
                <a:gd name="T1" fmla="*/ 1 h 558"/>
                <a:gd name="T2" fmla="*/ 349 w 558"/>
                <a:gd name="T3" fmla="*/ 8 h 558"/>
                <a:gd name="T4" fmla="*/ 387 w 558"/>
                <a:gd name="T5" fmla="*/ 22 h 558"/>
                <a:gd name="T6" fmla="*/ 423 w 558"/>
                <a:gd name="T7" fmla="*/ 40 h 558"/>
                <a:gd name="T8" fmla="*/ 455 w 558"/>
                <a:gd name="T9" fmla="*/ 63 h 558"/>
                <a:gd name="T10" fmla="*/ 485 w 558"/>
                <a:gd name="T11" fmla="*/ 90 h 558"/>
                <a:gd name="T12" fmla="*/ 510 w 558"/>
                <a:gd name="T13" fmla="*/ 122 h 558"/>
                <a:gd name="T14" fmla="*/ 530 w 558"/>
                <a:gd name="T15" fmla="*/ 158 h 558"/>
                <a:gd name="T16" fmla="*/ 545 w 558"/>
                <a:gd name="T17" fmla="*/ 195 h 558"/>
                <a:gd name="T18" fmla="*/ 555 w 558"/>
                <a:gd name="T19" fmla="*/ 236 h 558"/>
                <a:gd name="T20" fmla="*/ 558 w 558"/>
                <a:gd name="T21" fmla="*/ 279 h 558"/>
                <a:gd name="T22" fmla="*/ 555 w 558"/>
                <a:gd name="T23" fmla="*/ 321 h 558"/>
                <a:gd name="T24" fmla="*/ 545 w 558"/>
                <a:gd name="T25" fmla="*/ 362 h 558"/>
                <a:gd name="T26" fmla="*/ 530 w 558"/>
                <a:gd name="T27" fmla="*/ 400 h 558"/>
                <a:gd name="T28" fmla="*/ 510 w 558"/>
                <a:gd name="T29" fmla="*/ 435 h 558"/>
                <a:gd name="T30" fmla="*/ 485 w 558"/>
                <a:gd name="T31" fmla="*/ 466 h 558"/>
                <a:gd name="T32" fmla="*/ 455 w 558"/>
                <a:gd name="T33" fmla="*/ 494 h 558"/>
                <a:gd name="T34" fmla="*/ 423 w 558"/>
                <a:gd name="T35" fmla="*/ 517 h 558"/>
                <a:gd name="T36" fmla="*/ 387 w 558"/>
                <a:gd name="T37" fmla="*/ 535 h 558"/>
                <a:gd name="T38" fmla="*/ 349 w 558"/>
                <a:gd name="T39" fmla="*/ 548 h 558"/>
                <a:gd name="T40" fmla="*/ 307 w 558"/>
                <a:gd name="T41" fmla="*/ 556 h 558"/>
                <a:gd name="T42" fmla="*/ 264 w 558"/>
                <a:gd name="T43" fmla="*/ 557 h 558"/>
                <a:gd name="T44" fmla="*/ 222 w 558"/>
                <a:gd name="T45" fmla="*/ 552 h 558"/>
                <a:gd name="T46" fmla="*/ 183 w 558"/>
                <a:gd name="T47" fmla="*/ 541 h 558"/>
                <a:gd name="T48" fmla="*/ 146 w 558"/>
                <a:gd name="T49" fmla="*/ 524 h 558"/>
                <a:gd name="T50" fmla="*/ 111 w 558"/>
                <a:gd name="T51" fmla="*/ 502 h 558"/>
                <a:gd name="T52" fmla="*/ 82 w 558"/>
                <a:gd name="T53" fmla="*/ 476 h 558"/>
                <a:gd name="T54" fmla="*/ 54 w 558"/>
                <a:gd name="T55" fmla="*/ 446 h 558"/>
                <a:gd name="T56" fmla="*/ 33 w 558"/>
                <a:gd name="T57" fmla="*/ 412 h 558"/>
                <a:gd name="T58" fmla="*/ 16 w 558"/>
                <a:gd name="T59" fmla="*/ 375 h 558"/>
                <a:gd name="T60" fmla="*/ 5 w 558"/>
                <a:gd name="T61" fmla="*/ 335 h 558"/>
                <a:gd name="T62" fmla="*/ 0 w 558"/>
                <a:gd name="T63" fmla="*/ 293 h 558"/>
                <a:gd name="T64" fmla="*/ 1 w 558"/>
                <a:gd name="T65" fmla="*/ 249 h 558"/>
                <a:gd name="T66" fmla="*/ 9 w 558"/>
                <a:gd name="T67" fmla="*/ 209 h 558"/>
                <a:gd name="T68" fmla="*/ 22 w 558"/>
                <a:gd name="T69" fmla="*/ 170 h 558"/>
                <a:gd name="T70" fmla="*/ 40 w 558"/>
                <a:gd name="T71" fmla="*/ 134 h 558"/>
                <a:gd name="T72" fmla="*/ 63 w 558"/>
                <a:gd name="T73" fmla="*/ 101 h 558"/>
                <a:gd name="T74" fmla="*/ 90 w 558"/>
                <a:gd name="T75" fmla="*/ 72 h 558"/>
                <a:gd name="T76" fmla="*/ 122 w 558"/>
                <a:gd name="T77" fmla="*/ 47 h 558"/>
                <a:gd name="T78" fmla="*/ 158 w 558"/>
                <a:gd name="T79" fmla="*/ 27 h 558"/>
                <a:gd name="T80" fmla="*/ 195 w 558"/>
                <a:gd name="T81" fmla="*/ 12 h 558"/>
                <a:gd name="T82" fmla="*/ 236 w 558"/>
                <a:gd name="T83" fmla="*/ 3 h 558"/>
                <a:gd name="T84" fmla="*/ 279 w 558"/>
                <a:gd name="T8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58" h="558">
                  <a:moveTo>
                    <a:pt x="279" y="0"/>
                  </a:moveTo>
                  <a:lnTo>
                    <a:pt x="293" y="0"/>
                  </a:lnTo>
                  <a:lnTo>
                    <a:pt x="307" y="1"/>
                  </a:lnTo>
                  <a:lnTo>
                    <a:pt x="321" y="3"/>
                  </a:lnTo>
                  <a:lnTo>
                    <a:pt x="334" y="5"/>
                  </a:lnTo>
                  <a:lnTo>
                    <a:pt x="349" y="8"/>
                  </a:lnTo>
                  <a:lnTo>
                    <a:pt x="362" y="12"/>
                  </a:lnTo>
                  <a:lnTo>
                    <a:pt x="375" y="16"/>
                  </a:lnTo>
                  <a:lnTo>
                    <a:pt x="387" y="22"/>
                  </a:lnTo>
                  <a:lnTo>
                    <a:pt x="400" y="27"/>
                  </a:lnTo>
                  <a:lnTo>
                    <a:pt x="412" y="32"/>
                  </a:lnTo>
                  <a:lnTo>
                    <a:pt x="423" y="40"/>
                  </a:lnTo>
                  <a:lnTo>
                    <a:pt x="435" y="47"/>
                  </a:lnTo>
                  <a:lnTo>
                    <a:pt x="446" y="54"/>
                  </a:lnTo>
                  <a:lnTo>
                    <a:pt x="455" y="63"/>
                  </a:lnTo>
                  <a:lnTo>
                    <a:pt x="466" y="72"/>
                  </a:lnTo>
                  <a:lnTo>
                    <a:pt x="476" y="82"/>
                  </a:lnTo>
                  <a:lnTo>
                    <a:pt x="485" y="90"/>
                  </a:lnTo>
                  <a:lnTo>
                    <a:pt x="494" y="101"/>
                  </a:lnTo>
                  <a:lnTo>
                    <a:pt x="502" y="111"/>
                  </a:lnTo>
                  <a:lnTo>
                    <a:pt x="510" y="122"/>
                  </a:lnTo>
                  <a:lnTo>
                    <a:pt x="516" y="134"/>
                  </a:lnTo>
                  <a:lnTo>
                    <a:pt x="524" y="146"/>
                  </a:lnTo>
                  <a:lnTo>
                    <a:pt x="530" y="158"/>
                  </a:lnTo>
                  <a:lnTo>
                    <a:pt x="535" y="170"/>
                  </a:lnTo>
                  <a:lnTo>
                    <a:pt x="540" y="183"/>
                  </a:lnTo>
                  <a:lnTo>
                    <a:pt x="545" y="195"/>
                  </a:lnTo>
                  <a:lnTo>
                    <a:pt x="548" y="209"/>
                  </a:lnTo>
                  <a:lnTo>
                    <a:pt x="551" y="222"/>
                  </a:lnTo>
                  <a:lnTo>
                    <a:pt x="555" y="236"/>
                  </a:lnTo>
                  <a:lnTo>
                    <a:pt x="556" y="249"/>
                  </a:lnTo>
                  <a:lnTo>
                    <a:pt x="557" y="264"/>
                  </a:lnTo>
                  <a:lnTo>
                    <a:pt x="558" y="279"/>
                  </a:lnTo>
                  <a:lnTo>
                    <a:pt x="557" y="293"/>
                  </a:lnTo>
                  <a:lnTo>
                    <a:pt x="556" y="307"/>
                  </a:lnTo>
                  <a:lnTo>
                    <a:pt x="555" y="321"/>
                  </a:lnTo>
                  <a:lnTo>
                    <a:pt x="551" y="335"/>
                  </a:lnTo>
                  <a:lnTo>
                    <a:pt x="548" y="349"/>
                  </a:lnTo>
                  <a:lnTo>
                    <a:pt x="545" y="362"/>
                  </a:lnTo>
                  <a:lnTo>
                    <a:pt x="540" y="375"/>
                  </a:lnTo>
                  <a:lnTo>
                    <a:pt x="535" y="387"/>
                  </a:lnTo>
                  <a:lnTo>
                    <a:pt x="530" y="400"/>
                  </a:lnTo>
                  <a:lnTo>
                    <a:pt x="524" y="412"/>
                  </a:lnTo>
                  <a:lnTo>
                    <a:pt x="516" y="423"/>
                  </a:lnTo>
                  <a:lnTo>
                    <a:pt x="510" y="435"/>
                  </a:lnTo>
                  <a:lnTo>
                    <a:pt x="502" y="446"/>
                  </a:lnTo>
                  <a:lnTo>
                    <a:pt x="494" y="456"/>
                  </a:lnTo>
                  <a:lnTo>
                    <a:pt x="485" y="466"/>
                  </a:lnTo>
                  <a:lnTo>
                    <a:pt x="476" y="476"/>
                  </a:lnTo>
                  <a:lnTo>
                    <a:pt x="466" y="485"/>
                  </a:lnTo>
                  <a:lnTo>
                    <a:pt x="455" y="494"/>
                  </a:lnTo>
                  <a:lnTo>
                    <a:pt x="446" y="502"/>
                  </a:lnTo>
                  <a:lnTo>
                    <a:pt x="435" y="510"/>
                  </a:lnTo>
                  <a:lnTo>
                    <a:pt x="423" y="517"/>
                  </a:lnTo>
                  <a:lnTo>
                    <a:pt x="412" y="524"/>
                  </a:lnTo>
                  <a:lnTo>
                    <a:pt x="400" y="530"/>
                  </a:lnTo>
                  <a:lnTo>
                    <a:pt x="387" y="535"/>
                  </a:lnTo>
                  <a:lnTo>
                    <a:pt x="375" y="541"/>
                  </a:lnTo>
                  <a:lnTo>
                    <a:pt x="362" y="545"/>
                  </a:lnTo>
                  <a:lnTo>
                    <a:pt x="349" y="548"/>
                  </a:lnTo>
                  <a:lnTo>
                    <a:pt x="334" y="552"/>
                  </a:lnTo>
                  <a:lnTo>
                    <a:pt x="321" y="555"/>
                  </a:lnTo>
                  <a:lnTo>
                    <a:pt x="307" y="556"/>
                  </a:lnTo>
                  <a:lnTo>
                    <a:pt x="293" y="557"/>
                  </a:lnTo>
                  <a:lnTo>
                    <a:pt x="279" y="558"/>
                  </a:lnTo>
                  <a:lnTo>
                    <a:pt x="264" y="557"/>
                  </a:lnTo>
                  <a:lnTo>
                    <a:pt x="249" y="556"/>
                  </a:lnTo>
                  <a:lnTo>
                    <a:pt x="236" y="555"/>
                  </a:lnTo>
                  <a:lnTo>
                    <a:pt x="222" y="552"/>
                  </a:lnTo>
                  <a:lnTo>
                    <a:pt x="209" y="548"/>
                  </a:lnTo>
                  <a:lnTo>
                    <a:pt x="195" y="545"/>
                  </a:lnTo>
                  <a:lnTo>
                    <a:pt x="183" y="541"/>
                  </a:lnTo>
                  <a:lnTo>
                    <a:pt x="170" y="535"/>
                  </a:lnTo>
                  <a:lnTo>
                    <a:pt x="158" y="530"/>
                  </a:lnTo>
                  <a:lnTo>
                    <a:pt x="146" y="524"/>
                  </a:lnTo>
                  <a:lnTo>
                    <a:pt x="134" y="517"/>
                  </a:lnTo>
                  <a:lnTo>
                    <a:pt x="122" y="510"/>
                  </a:lnTo>
                  <a:lnTo>
                    <a:pt x="111" y="502"/>
                  </a:lnTo>
                  <a:lnTo>
                    <a:pt x="101" y="494"/>
                  </a:lnTo>
                  <a:lnTo>
                    <a:pt x="90" y="485"/>
                  </a:lnTo>
                  <a:lnTo>
                    <a:pt x="82" y="476"/>
                  </a:lnTo>
                  <a:lnTo>
                    <a:pt x="72" y="466"/>
                  </a:lnTo>
                  <a:lnTo>
                    <a:pt x="63" y="456"/>
                  </a:lnTo>
                  <a:lnTo>
                    <a:pt x="54" y="446"/>
                  </a:lnTo>
                  <a:lnTo>
                    <a:pt x="47" y="435"/>
                  </a:lnTo>
                  <a:lnTo>
                    <a:pt x="40" y="423"/>
                  </a:lnTo>
                  <a:lnTo>
                    <a:pt x="33" y="412"/>
                  </a:lnTo>
                  <a:lnTo>
                    <a:pt x="27" y="400"/>
                  </a:lnTo>
                  <a:lnTo>
                    <a:pt x="22" y="387"/>
                  </a:lnTo>
                  <a:lnTo>
                    <a:pt x="16" y="375"/>
                  </a:lnTo>
                  <a:lnTo>
                    <a:pt x="12" y="362"/>
                  </a:lnTo>
                  <a:lnTo>
                    <a:pt x="9" y="349"/>
                  </a:lnTo>
                  <a:lnTo>
                    <a:pt x="5" y="335"/>
                  </a:lnTo>
                  <a:lnTo>
                    <a:pt x="3" y="321"/>
                  </a:lnTo>
                  <a:lnTo>
                    <a:pt x="1" y="307"/>
                  </a:lnTo>
                  <a:lnTo>
                    <a:pt x="0" y="293"/>
                  </a:lnTo>
                  <a:lnTo>
                    <a:pt x="0" y="279"/>
                  </a:lnTo>
                  <a:lnTo>
                    <a:pt x="0" y="264"/>
                  </a:lnTo>
                  <a:lnTo>
                    <a:pt x="1" y="249"/>
                  </a:lnTo>
                  <a:lnTo>
                    <a:pt x="3" y="236"/>
                  </a:lnTo>
                  <a:lnTo>
                    <a:pt x="5" y="222"/>
                  </a:lnTo>
                  <a:lnTo>
                    <a:pt x="9" y="209"/>
                  </a:lnTo>
                  <a:lnTo>
                    <a:pt x="12" y="195"/>
                  </a:lnTo>
                  <a:lnTo>
                    <a:pt x="16" y="183"/>
                  </a:lnTo>
                  <a:lnTo>
                    <a:pt x="22" y="170"/>
                  </a:lnTo>
                  <a:lnTo>
                    <a:pt x="27" y="158"/>
                  </a:lnTo>
                  <a:lnTo>
                    <a:pt x="33" y="146"/>
                  </a:lnTo>
                  <a:lnTo>
                    <a:pt x="40" y="134"/>
                  </a:lnTo>
                  <a:lnTo>
                    <a:pt x="47" y="122"/>
                  </a:lnTo>
                  <a:lnTo>
                    <a:pt x="54" y="111"/>
                  </a:lnTo>
                  <a:lnTo>
                    <a:pt x="63" y="101"/>
                  </a:lnTo>
                  <a:lnTo>
                    <a:pt x="72" y="90"/>
                  </a:lnTo>
                  <a:lnTo>
                    <a:pt x="82" y="82"/>
                  </a:lnTo>
                  <a:lnTo>
                    <a:pt x="90" y="72"/>
                  </a:lnTo>
                  <a:lnTo>
                    <a:pt x="101" y="63"/>
                  </a:lnTo>
                  <a:lnTo>
                    <a:pt x="111" y="54"/>
                  </a:lnTo>
                  <a:lnTo>
                    <a:pt x="122" y="47"/>
                  </a:lnTo>
                  <a:lnTo>
                    <a:pt x="134" y="40"/>
                  </a:lnTo>
                  <a:lnTo>
                    <a:pt x="146" y="32"/>
                  </a:lnTo>
                  <a:lnTo>
                    <a:pt x="158" y="27"/>
                  </a:lnTo>
                  <a:lnTo>
                    <a:pt x="170" y="22"/>
                  </a:lnTo>
                  <a:lnTo>
                    <a:pt x="183" y="16"/>
                  </a:lnTo>
                  <a:lnTo>
                    <a:pt x="195" y="12"/>
                  </a:lnTo>
                  <a:lnTo>
                    <a:pt x="209" y="8"/>
                  </a:lnTo>
                  <a:lnTo>
                    <a:pt x="222" y="5"/>
                  </a:lnTo>
                  <a:lnTo>
                    <a:pt x="236" y="3"/>
                  </a:lnTo>
                  <a:lnTo>
                    <a:pt x="249" y="1"/>
                  </a:lnTo>
                  <a:lnTo>
                    <a:pt x="264" y="0"/>
                  </a:lnTo>
                  <a:lnTo>
                    <a:pt x="2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8" name="Freeform 25"/>
            <p:cNvSpPr>
              <a:spLocks/>
            </p:cNvSpPr>
            <p:nvPr/>
          </p:nvSpPr>
          <p:spPr bwMode="auto">
            <a:xfrm>
              <a:off x="1531938" y="2284413"/>
              <a:ext cx="100013" cy="100013"/>
            </a:xfrm>
            <a:custGeom>
              <a:avLst/>
              <a:gdLst>
                <a:gd name="T0" fmla="*/ 172 w 313"/>
                <a:gd name="T1" fmla="*/ 1 h 313"/>
                <a:gd name="T2" fmla="*/ 203 w 313"/>
                <a:gd name="T3" fmla="*/ 6 h 313"/>
                <a:gd name="T4" fmla="*/ 231 w 313"/>
                <a:gd name="T5" fmla="*/ 18 h 313"/>
                <a:gd name="T6" fmla="*/ 256 w 313"/>
                <a:gd name="T7" fmla="*/ 36 h 313"/>
                <a:gd name="T8" fmla="*/ 277 w 313"/>
                <a:gd name="T9" fmla="*/ 57 h 313"/>
                <a:gd name="T10" fmla="*/ 294 w 313"/>
                <a:gd name="T11" fmla="*/ 82 h 313"/>
                <a:gd name="T12" fmla="*/ 306 w 313"/>
                <a:gd name="T13" fmla="*/ 110 h 313"/>
                <a:gd name="T14" fmla="*/ 312 w 313"/>
                <a:gd name="T15" fmla="*/ 141 h 313"/>
                <a:gd name="T16" fmla="*/ 312 w 313"/>
                <a:gd name="T17" fmla="*/ 172 h 313"/>
                <a:gd name="T18" fmla="*/ 306 w 313"/>
                <a:gd name="T19" fmla="*/ 203 h 313"/>
                <a:gd name="T20" fmla="*/ 294 w 313"/>
                <a:gd name="T21" fmla="*/ 231 h 313"/>
                <a:gd name="T22" fmla="*/ 277 w 313"/>
                <a:gd name="T23" fmla="*/ 256 h 313"/>
                <a:gd name="T24" fmla="*/ 256 w 313"/>
                <a:gd name="T25" fmla="*/ 277 h 313"/>
                <a:gd name="T26" fmla="*/ 231 w 313"/>
                <a:gd name="T27" fmla="*/ 294 h 313"/>
                <a:gd name="T28" fmla="*/ 203 w 313"/>
                <a:gd name="T29" fmla="*/ 306 h 313"/>
                <a:gd name="T30" fmla="*/ 172 w 313"/>
                <a:gd name="T31" fmla="*/ 312 h 313"/>
                <a:gd name="T32" fmla="*/ 140 w 313"/>
                <a:gd name="T33" fmla="*/ 312 h 313"/>
                <a:gd name="T34" fmla="*/ 110 w 313"/>
                <a:gd name="T35" fmla="*/ 306 h 313"/>
                <a:gd name="T36" fmla="*/ 82 w 313"/>
                <a:gd name="T37" fmla="*/ 294 h 313"/>
                <a:gd name="T38" fmla="*/ 57 w 313"/>
                <a:gd name="T39" fmla="*/ 277 h 313"/>
                <a:gd name="T40" fmla="*/ 36 w 313"/>
                <a:gd name="T41" fmla="*/ 256 h 313"/>
                <a:gd name="T42" fmla="*/ 18 w 313"/>
                <a:gd name="T43" fmla="*/ 231 h 313"/>
                <a:gd name="T44" fmla="*/ 6 w 313"/>
                <a:gd name="T45" fmla="*/ 203 h 313"/>
                <a:gd name="T46" fmla="*/ 1 w 313"/>
                <a:gd name="T47" fmla="*/ 172 h 313"/>
                <a:gd name="T48" fmla="*/ 1 w 313"/>
                <a:gd name="T49" fmla="*/ 141 h 313"/>
                <a:gd name="T50" fmla="*/ 6 w 313"/>
                <a:gd name="T51" fmla="*/ 110 h 313"/>
                <a:gd name="T52" fmla="*/ 18 w 313"/>
                <a:gd name="T53" fmla="*/ 82 h 313"/>
                <a:gd name="T54" fmla="*/ 36 w 313"/>
                <a:gd name="T55" fmla="*/ 57 h 313"/>
                <a:gd name="T56" fmla="*/ 57 w 313"/>
                <a:gd name="T57" fmla="*/ 36 h 313"/>
                <a:gd name="T58" fmla="*/ 82 w 313"/>
                <a:gd name="T59" fmla="*/ 18 h 313"/>
                <a:gd name="T60" fmla="*/ 110 w 313"/>
                <a:gd name="T61" fmla="*/ 6 h 313"/>
                <a:gd name="T62" fmla="*/ 140 w 313"/>
                <a:gd name="T63" fmla="*/ 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3" h="313">
                  <a:moveTo>
                    <a:pt x="157" y="0"/>
                  </a:moveTo>
                  <a:lnTo>
                    <a:pt x="172" y="1"/>
                  </a:lnTo>
                  <a:lnTo>
                    <a:pt x="187" y="3"/>
                  </a:lnTo>
                  <a:lnTo>
                    <a:pt x="203" y="6"/>
                  </a:lnTo>
                  <a:lnTo>
                    <a:pt x="217" y="12"/>
                  </a:lnTo>
                  <a:lnTo>
                    <a:pt x="231" y="18"/>
                  </a:lnTo>
                  <a:lnTo>
                    <a:pt x="244" y="26"/>
                  </a:lnTo>
                  <a:lnTo>
                    <a:pt x="256" y="36"/>
                  </a:lnTo>
                  <a:lnTo>
                    <a:pt x="267" y="46"/>
                  </a:lnTo>
                  <a:lnTo>
                    <a:pt x="277" y="57"/>
                  </a:lnTo>
                  <a:lnTo>
                    <a:pt x="287" y="69"/>
                  </a:lnTo>
                  <a:lnTo>
                    <a:pt x="294" y="82"/>
                  </a:lnTo>
                  <a:lnTo>
                    <a:pt x="301" y="96"/>
                  </a:lnTo>
                  <a:lnTo>
                    <a:pt x="306" y="110"/>
                  </a:lnTo>
                  <a:lnTo>
                    <a:pt x="309" y="125"/>
                  </a:lnTo>
                  <a:lnTo>
                    <a:pt x="312" y="141"/>
                  </a:lnTo>
                  <a:lnTo>
                    <a:pt x="313" y="157"/>
                  </a:lnTo>
                  <a:lnTo>
                    <a:pt x="312" y="172"/>
                  </a:lnTo>
                  <a:lnTo>
                    <a:pt x="309" y="187"/>
                  </a:lnTo>
                  <a:lnTo>
                    <a:pt x="306" y="203"/>
                  </a:lnTo>
                  <a:lnTo>
                    <a:pt x="301" y="217"/>
                  </a:lnTo>
                  <a:lnTo>
                    <a:pt x="294" y="231"/>
                  </a:lnTo>
                  <a:lnTo>
                    <a:pt x="287" y="244"/>
                  </a:lnTo>
                  <a:lnTo>
                    <a:pt x="277" y="256"/>
                  </a:lnTo>
                  <a:lnTo>
                    <a:pt x="267" y="267"/>
                  </a:lnTo>
                  <a:lnTo>
                    <a:pt x="256" y="277"/>
                  </a:lnTo>
                  <a:lnTo>
                    <a:pt x="244" y="287"/>
                  </a:lnTo>
                  <a:lnTo>
                    <a:pt x="231" y="294"/>
                  </a:lnTo>
                  <a:lnTo>
                    <a:pt x="217" y="301"/>
                  </a:lnTo>
                  <a:lnTo>
                    <a:pt x="203" y="306"/>
                  </a:lnTo>
                  <a:lnTo>
                    <a:pt x="187" y="310"/>
                  </a:lnTo>
                  <a:lnTo>
                    <a:pt x="172" y="312"/>
                  </a:lnTo>
                  <a:lnTo>
                    <a:pt x="157" y="313"/>
                  </a:lnTo>
                  <a:lnTo>
                    <a:pt x="140" y="312"/>
                  </a:lnTo>
                  <a:lnTo>
                    <a:pt x="125" y="310"/>
                  </a:lnTo>
                  <a:lnTo>
                    <a:pt x="110" y="306"/>
                  </a:lnTo>
                  <a:lnTo>
                    <a:pt x="96" y="301"/>
                  </a:lnTo>
                  <a:lnTo>
                    <a:pt x="82" y="294"/>
                  </a:lnTo>
                  <a:lnTo>
                    <a:pt x="69" y="287"/>
                  </a:lnTo>
                  <a:lnTo>
                    <a:pt x="57" y="277"/>
                  </a:lnTo>
                  <a:lnTo>
                    <a:pt x="46" y="267"/>
                  </a:lnTo>
                  <a:lnTo>
                    <a:pt x="36" y="256"/>
                  </a:lnTo>
                  <a:lnTo>
                    <a:pt x="26" y="244"/>
                  </a:lnTo>
                  <a:lnTo>
                    <a:pt x="18" y="231"/>
                  </a:lnTo>
                  <a:lnTo>
                    <a:pt x="12" y="217"/>
                  </a:lnTo>
                  <a:lnTo>
                    <a:pt x="6" y="203"/>
                  </a:lnTo>
                  <a:lnTo>
                    <a:pt x="3" y="187"/>
                  </a:lnTo>
                  <a:lnTo>
                    <a:pt x="1" y="172"/>
                  </a:lnTo>
                  <a:lnTo>
                    <a:pt x="0" y="157"/>
                  </a:lnTo>
                  <a:lnTo>
                    <a:pt x="1" y="141"/>
                  </a:lnTo>
                  <a:lnTo>
                    <a:pt x="3" y="125"/>
                  </a:lnTo>
                  <a:lnTo>
                    <a:pt x="6" y="110"/>
                  </a:lnTo>
                  <a:lnTo>
                    <a:pt x="12" y="96"/>
                  </a:lnTo>
                  <a:lnTo>
                    <a:pt x="18" y="82"/>
                  </a:lnTo>
                  <a:lnTo>
                    <a:pt x="26" y="69"/>
                  </a:lnTo>
                  <a:lnTo>
                    <a:pt x="36" y="57"/>
                  </a:lnTo>
                  <a:lnTo>
                    <a:pt x="46" y="46"/>
                  </a:lnTo>
                  <a:lnTo>
                    <a:pt x="57" y="36"/>
                  </a:lnTo>
                  <a:lnTo>
                    <a:pt x="69" y="26"/>
                  </a:lnTo>
                  <a:lnTo>
                    <a:pt x="82" y="18"/>
                  </a:lnTo>
                  <a:lnTo>
                    <a:pt x="96" y="12"/>
                  </a:lnTo>
                  <a:lnTo>
                    <a:pt x="110" y="6"/>
                  </a:lnTo>
                  <a:lnTo>
                    <a:pt x="125" y="3"/>
                  </a:lnTo>
                  <a:lnTo>
                    <a:pt x="140" y="1"/>
                  </a:lnTo>
                  <a:lnTo>
                    <a:pt x="1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9" name="Freeform 26"/>
            <p:cNvSpPr>
              <a:spLocks/>
            </p:cNvSpPr>
            <p:nvPr/>
          </p:nvSpPr>
          <p:spPr bwMode="auto">
            <a:xfrm>
              <a:off x="1585913" y="2300288"/>
              <a:ext cx="19050" cy="19050"/>
            </a:xfrm>
            <a:custGeom>
              <a:avLst/>
              <a:gdLst>
                <a:gd name="T0" fmla="*/ 30 w 60"/>
                <a:gd name="T1" fmla="*/ 0 h 60"/>
                <a:gd name="T2" fmla="*/ 36 w 60"/>
                <a:gd name="T3" fmla="*/ 0 h 60"/>
                <a:gd name="T4" fmla="*/ 41 w 60"/>
                <a:gd name="T5" fmla="*/ 2 h 60"/>
                <a:gd name="T6" fmla="*/ 47 w 60"/>
                <a:gd name="T7" fmla="*/ 4 h 60"/>
                <a:gd name="T8" fmla="*/ 51 w 60"/>
                <a:gd name="T9" fmla="*/ 9 h 60"/>
                <a:gd name="T10" fmla="*/ 56 w 60"/>
                <a:gd name="T11" fmla="*/ 13 h 60"/>
                <a:gd name="T12" fmla="*/ 58 w 60"/>
                <a:gd name="T13" fmla="*/ 19 h 60"/>
                <a:gd name="T14" fmla="*/ 60 w 60"/>
                <a:gd name="T15" fmla="*/ 24 h 60"/>
                <a:gd name="T16" fmla="*/ 60 w 60"/>
                <a:gd name="T17" fmla="*/ 29 h 60"/>
                <a:gd name="T18" fmla="*/ 60 w 60"/>
                <a:gd name="T19" fmla="*/ 36 h 60"/>
                <a:gd name="T20" fmla="*/ 58 w 60"/>
                <a:gd name="T21" fmla="*/ 41 h 60"/>
                <a:gd name="T22" fmla="*/ 56 w 60"/>
                <a:gd name="T23" fmla="*/ 47 h 60"/>
                <a:gd name="T24" fmla="*/ 51 w 60"/>
                <a:gd name="T25" fmla="*/ 51 h 60"/>
                <a:gd name="T26" fmla="*/ 47 w 60"/>
                <a:gd name="T27" fmla="*/ 55 h 60"/>
                <a:gd name="T28" fmla="*/ 41 w 60"/>
                <a:gd name="T29" fmla="*/ 58 h 60"/>
                <a:gd name="T30" fmla="*/ 36 w 60"/>
                <a:gd name="T31" fmla="*/ 59 h 60"/>
                <a:gd name="T32" fmla="*/ 30 w 60"/>
                <a:gd name="T33" fmla="*/ 60 h 60"/>
                <a:gd name="T34" fmla="*/ 24 w 60"/>
                <a:gd name="T35" fmla="*/ 59 h 60"/>
                <a:gd name="T36" fmla="*/ 18 w 60"/>
                <a:gd name="T37" fmla="*/ 58 h 60"/>
                <a:gd name="T38" fmla="*/ 13 w 60"/>
                <a:gd name="T39" fmla="*/ 55 h 60"/>
                <a:gd name="T40" fmla="*/ 9 w 60"/>
                <a:gd name="T41" fmla="*/ 51 h 60"/>
                <a:gd name="T42" fmla="*/ 5 w 60"/>
                <a:gd name="T43" fmla="*/ 47 h 60"/>
                <a:gd name="T44" fmla="*/ 2 w 60"/>
                <a:gd name="T45" fmla="*/ 41 h 60"/>
                <a:gd name="T46" fmla="*/ 1 w 60"/>
                <a:gd name="T47" fmla="*/ 36 h 60"/>
                <a:gd name="T48" fmla="*/ 0 w 60"/>
                <a:gd name="T49" fmla="*/ 29 h 60"/>
                <a:gd name="T50" fmla="*/ 1 w 60"/>
                <a:gd name="T51" fmla="*/ 24 h 60"/>
                <a:gd name="T52" fmla="*/ 2 w 60"/>
                <a:gd name="T53" fmla="*/ 19 h 60"/>
                <a:gd name="T54" fmla="*/ 5 w 60"/>
                <a:gd name="T55" fmla="*/ 13 h 60"/>
                <a:gd name="T56" fmla="*/ 9 w 60"/>
                <a:gd name="T57" fmla="*/ 9 h 60"/>
                <a:gd name="T58" fmla="*/ 13 w 60"/>
                <a:gd name="T59" fmla="*/ 4 h 60"/>
                <a:gd name="T60" fmla="*/ 18 w 60"/>
                <a:gd name="T61" fmla="*/ 2 h 60"/>
                <a:gd name="T62" fmla="*/ 24 w 60"/>
                <a:gd name="T63" fmla="*/ 0 h 60"/>
                <a:gd name="T64" fmla="*/ 30 w 60"/>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30" y="0"/>
                  </a:moveTo>
                  <a:lnTo>
                    <a:pt x="36" y="0"/>
                  </a:lnTo>
                  <a:lnTo>
                    <a:pt x="41" y="2"/>
                  </a:lnTo>
                  <a:lnTo>
                    <a:pt x="47" y="4"/>
                  </a:lnTo>
                  <a:lnTo>
                    <a:pt x="51" y="9"/>
                  </a:lnTo>
                  <a:lnTo>
                    <a:pt x="56" y="13"/>
                  </a:lnTo>
                  <a:lnTo>
                    <a:pt x="58" y="19"/>
                  </a:lnTo>
                  <a:lnTo>
                    <a:pt x="60" y="24"/>
                  </a:lnTo>
                  <a:lnTo>
                    <a:pt x="60" y="29"/>
                  </a:lnTo>
                  <a:lnTo>
                    <a:pt x="60" y="36"/>
                  </a:lnTo>
                  <a:lnTo>
                    <a:pt x="58" y="41"/>
                  </a:lnTo>
                  <a:lnTo>
                    <a:pt x="56" y="47"/>
                  </a:lnTo>
                  <a:lnTo>
                    <a:pt x="51" y="51"/>
                  </a:lnTo>
                  <a:lnTo>
                    <a:pt x="47" y="55"/>
                  </a:lnTo>
                  <a:lnTo>
                    <a:pt x="41" y="58"/>
                  </a:lnTo>
                  <a:lnTo>
                    <a:pt x="36" y="59"/>
                  </a:lnTo>
                  <a:lnTo>
                    <a:pt x="30" y="60"/>
                  </a:lnTo>
                  <a:lnTo>
                    <a:pt x="24" y="59"/>
                  </a:lnTo>
                  <a:lnTo>
                    <a:pt x="18" y="58"/>
                  </a:lnTo>
                  <a:lnTo>
                    <a:pt x="13" y="55"/>
                  </a:lnTo>
                  <a:lnTo>
                    <a:pt x="9" y="51"/>
                  </a:lnTo>
                  <a:lnTo>
                    <a:pt x="5" y="47"/>
                  </a:lnTo>
                  <a:lnTo>
                    <a:pt x="2" y="41"/>
                  </a:lnTo>
                  <a:lnTo>
                    <a:pt x="1" y="36"/>
                  </a:lnTo>
                  <a:lnTo>
                    <a:pt x="0" y="29"/>
                  </a:lnTo>
                  <a:lnTo>
                    <a:pt x="1" y="24"/>
                  </a:lnTo>
                  <a:lnTo>
                    <a:pt x="2" y="19"/>
                  </a:lnTo>
                  <a:lnTo>
                    <a:pt x="5" y="13"/>
                  </a:lnTo>
                  <a:lnTo>
                    <a:pt x="9" y="9"/>
                  </a:lnTo>
                  <a:lnTo>
                    <a:pt x="13" y="4"/>
                  </a:lnTo>
                  <a:lnTo>
                    <a:pt x="18" y="2"/>
                  </a:lnTo>
                  <a:lnTo>
                    <a:pt x="24" y="0"/>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0" name="Freeform 27"/>
            <p:cNvSpPr>
              <a:spLocks/>
            </p:cNvSpPr>
            <p:nvPr/>
          </p:nvSpPr>
          <p:spPr bwMode="auto">
            <a:xfrm>
              <a:off x="1903413" y="2095500"/>
              <a:ext cx="225425" cy="101600"/>
            </a:xfrm>
            <a:custGeom>
              <a:avLst/>
              <a:gdLst>
                <a:gd name="T0" fmla="*/ 0 w 711"/>
                <a:gd name="T1" fmla="*/ 0 h 323"/>
                <a:gd name="T2" fmla="*/ 0 w 711"/>
                <a:gd name="T3" fmla="*/ 160 h 323"/>
                <a:gd name="T4" fmla="*/ 711 w 711"/>
                <a:gd name="T5" fmla="*/ 323 h 323"/>
                <a:gd name="T6" fmla="*/ 0 w 711"/>
                <a:gd name="T7" fmla="*/ 0 h 323"/>
              </a:gdLst>
              <a:ahLst/>
              <a:cxnLst>
                <a:cxn ang="0">
                  <a:pos x="T0" y="T1"/>
                </a:cxn>
                <a:cxn ang="0">
                  <a:pos x="T2" y="T3"/>
                </a:cxn>
                <a:cxn ang="0">
                  <a:pos x="T4" y="T5"/>
                </a:cxn>
                <a:cxn ang="0">
                  <a:pos x="T6" y="T7"/>
                </a:cxn>
              </a:cxnLst>
              <a:rect l="0" t="0" r="r" b="b"/>
              <a:pathLst>
                <a:path w="711" h="323">
                  <a:moveTo>
                    <a:pt x="0" y="0"/>
                  </a:moveTo>
                  <a:lnTo>
                    <a:pt x="0" y="160"/>
                  </a:lnTo>
                  <a:lnTo>
                    <a:pt x="711" y="3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1" name="Freeform 28"/>
            <p:cNvSpPr>
              <a:spLocks/>
            </p:cNvSpPr>
            <p:nvPr/>
          </p:nvSpPr>
          <p:spPr bwMode="auto">
            <a:xfrm>
              <a:off x="1890713" y="2246313"/>
              <a:ext cx="177800" cy="176213"/>
            </a:xfrm>
            <a:custGeom>
              <a:avLst/>
              <a:gdLst>
                <a:gd name="T0" fmla="*/ 251 w 558"/>
                <a:gd name="T1" fmla="*/ 1 h 558"/>
                <a:gd name="T2" fmla="*/ 210 w 558"/>
                <a:gd name="T3" fmla="*/ 8 h 558"/>
                <a:gd name="T4" fmla="*/ 171 w 558"/>
                <a:gd name="T5" fmla="*/ 22 h 558"/>
                <a:gd name="T6" fmla="*/ 135 w 558"/>
                <a:gd name="T7" fmla="*/ 40 h 558"/>
                <a:gd name="T8" fmla="*/ 103 w 558"/>
                <a:gd name="T9" fmla="*/ 63 h 558"/>
                <a:gd name="T10" fmla="*/ 73 w 558"/>
                <a:gd name="T11" fmla="*/ 90 h 558"/>
                <a:gd name="T12" fmla="*/ 48 w 558"/>
                <a:gd name="T13" fmla="*/ 122 h 558"/>
                <a:gd name="T14" fmla="*/ 28 w 558"/>
                <a:gd name="T15" fmla="*/ 158 h 558"/>
                <a:gd name="T16" fmla="*/ 13 w 558"/>
                <a:gd name="T17" fmla="*/ 195 h 558"/>
                <a:gd name="T18" fmla="*/ 3 w 558"/>
                <a:gd name="T19" fmla="*/ 236 h 558"/>
                <a:gd name="T20" fmla="*/ 0 w 558"/>
                <a:gd name="T21" fmla="*/ 279 h 558"/>
                <a:gd name="T22" fmla="*/ 3 w 558"/>
                <a:gd name="T23" fmla="*/ 321 h 558"/>
                <a:gd name="T24" fmla="*/ 13 w 558"/>
                <a:gd name="T25" fmla="*/ 362 h 558"/>
                <a:gd name="T26" fmla="*/ 28 w 558"/>
                <a:gd name="T27" fmla="*/ 400 h 558"/>
                <a:gd name="T28" fmla="*/ 48 w 558"/>
                <a:gd name="T29" fmla="*/ 435 h 558"/>
                <a:gd name="T30" fmla="*/ 73 w 558"/>
                <a:gd name="T31" fmla="*/ 466 h 558"/>
                <a:gd name="T32" fmla="*/ 103 w 558"/>
                <a:gd name="T33" fmla="*/ 494 h 558"/>
                <a:gd name="T34" fmla="*/ 135 w 558"/>
                <a:gd name="T35" fmla="*/ 517 h 558"/>
                <a:gd name="T36" fmla="*/ 171 w 558"/>
                <a:gd name="T37" fmla="*/ 535 h 558"/>
                <a:gd name="T38" fmla="*/ 210 w 558"/>
                <a:gd name="T39" fmla="*/ 548 h 558"/>
                <a:gd name="T40" fmla="*/ 251 w 558"/>
                <a:gd name="T41" fmla="*/ 556 h 558"/>
                <a:gd name="T42" fmla="*/ 294 w 558"/>
                <a:gd name="T43" fmla="*/ 557 h 558"/>
                <a:gd name="T44" fmla="*/ 336 w 558"/>
                <a:gd name="T45" fmla="*/ 552 h 558"/>
                <a:gd name="T46" fmla="*/ 375 w 558"/>
                <a:gd name="T47" fmla="*/ 541 h 558"/>
                <a:gd name="T48" fmla="*/ 413 w 558"/>
                <a:gd name="T49" fmla="*/ 524 h 558"/>
                <a:gd name="T50" fmla="*/ 447 w 558"/>
                <a:gd name="T51" fmla="*/ 502 h 558"/>
                <a:gd name="T52" fmla="*/ 476 w 558"/>
                <a:gd name="T53" fmla="*/ 476 h 558"/>
                <a:gd name="T54" fmla="*/ 504 w 558"/>
                <a:gd name="T55" fmla="*/ 446 h 558"/>
                <a:gd name="T56" fmla="*/ 526 w 558"/>
                <a:gd name="T57" fmla="*/ 412 h 558"/>
                <a:gd name="T58" fmla="*/ 542 w 558"/>
                <a:gd name="T59" fmla="*/ 375 h 558"/>
                <a:gd name="T60" fmla="*/ 553 w 558"/>
                <a:gd name="T61" fmla="*/ 335 h 558"/>
                <a:gd name="T62" fmla="*/ 558 w 558"/>
                <a:gd name="T63" fmla="*/ 293 h 558"/>
                <a:gd name="T64" fmla="*/ 557 w 558"/>
                <a:gd name="T65" fmla="*/ 249 h 558"/>
                <a:gd name="T66" fmla="*/ 549 w 558"/>
                <a:gd name="T67" fmla="*/ 209 h 558"/>
                <a:gd name="T68" fmla="*/ 536 w 558"/>
                <a:gd name="T69" fmla="*/ 170 h 558"/>
                <a:gd name="T70" fmla="*/ 518 w 558"/>
                <a:gd name="T71" fmla="*/ 134 h 558"/>
                <a:gd name="T72" fmla="*/ 495 w 558"/>
                <a:gd name="T73" fmla="*/ 101 h 558"/>
                <a:gd name="T74" fmla="*/ 468 w 558"/>
                <a:gd name="T75" fmla="*/ 72 h 558"/>
                <a:gd name="T76" fmla="*/ 436 w 558"/>
                <a:gd name="T77" fmla="*/ 47 h 558"/>
                <a:gd name="T78" fmla="*/ 400 w 558"/>
                <a:gd name="T79" fmla="*/ 27 h 558"/>
                <a:gd name="T80" fmla="*/ 363 w 558"/>
                <a:gd name="T81" fmla="*/ 12 h 558"/>
                <a:gd name="T82" fmla="*/ 322 w 558"/>
                <a:gd name="T83" fmla="*/ 3 h 558"/>
                <a:gd name="T84" fmla="*/ 279 w 558"/>
                <a:gd name="T8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58" h="558">
                  <a:moveTo>
                    <a:pt x="279" y="0"/>
                  </a:moveTo>
                  <a:lnTo>
                    <a:pt x="265" y="0"/>
                  </a:lnTo>
                  <a:lnTo>
                    <a:pt x="251" y="1"/>
                  </a:lnTo>
                  <a:lnTo>
                    <a:pt x="238" y="3"/>
                  </a:lnTo>
                  <a:lnTo>
                    <a:pt x="224" y="5"/>
                  </a:lnTo>
                  <a:lnTo>
                    <a:pt x="210" y="8"/>
                  </a:lnTo>
                  <a:lnTo>
                    <a:pt x="196" y="12"/>
                  </a:lnTo>
                  <a:lnTo>
                    <a:pt x="183" y="16"/>
                  </a:lnTo>
                  <a:lnTo>
                    <a:pt x="171" y="22"/>
                  </a:lnTo>
                  <a:lnTo>
                    <a:pt x="158" y="27"/>
                  </a:lnTo>
                  <a:lnTo>
                    <a:pt x="146" y="32"/>
                  </a:lnTo>
                  <a:lnTo>
                    <a:pt x="135" y="40"/>
                  </a:lnTo>
                  <a:lnTo>
                    <a:pt x="123" y="47"/>
                  </a:lnTo>
                  <a:lnTo>
                    <a:pt x="112" y="54"/>
                  </a:lnTo>
                  <a:lnTo>
                    <a:pt x="103" y="63"/>
                  </a:lnTo>
                  <a:lnTo>
                    <a:pt x="92" y="72"/>
                  </a:lnTo>
                  <a:lnTo>
                    <a:pt x="82" y="82"/>
                  </a:lnTo>
                  <a:lnTo>
                    <a:pt x="73" y="90"/>
                  </a:lnTo>
                  <a:lnTo>
                    <a:pt x="64" y="101"/>
                  </a:lnTo>
                  <a:lnTo>
                    <a:pt x="56" y="111"/>
                  </a:lnTo>
                  <a:lnTo>
                    <a:pt x="48" y="122"/>
                  </a:lnTo>
                  <a:lnTo>
                    <a:pt x="42" y="134"/>
                  </a:lnTo>
                  <a:lnTo>
                    <a:pt x="34" y="146"/>
                  </a:lnTo>
                  <a:lnTo>
                    <a:pt x="28" y="158"/>
                  </a:lnTo>
                  <a:lnTo>
                    <a:pt x="23" y="170"/>
                  </a:lnTo>
                  <a:lnTo>
                    <a:pt x="18" y="183"/>
                  </a:lnTo>
                  <a:lnTo>
                    <a:pt x="13" y="195"/>
                  </a:lnTo>
                  <a:lnTo>
                    <a:pt x="10" y="209"/>
                  </a:lnTo>
                  <a:lnTo>
                    <a:pt x="7" y="222"/>
                  </a:lnTo>
                  <a:lnTo>
                    <a:pt x="3" y="236"/>
                  </a:lnTo>
                  <a:lnTo>
                    <a:pt x="2" y="249"/>
                  </a:lnTo>
                  <a:lnTo>
                    <a:pt x="1" y="264"/>
                  </a:lnTo>
                  <a:lnTo>
                    <a:pt x="0" y="279"/>
                  </a:lnTo>
                  <a:lnTo>
                    <a:pt x="1" y="293"/>
                  </a:lnTo>
                  <a:lnTo>
                    <a:pt x="2" y="307"/>
                  </a:lnTo>
                  <a:lnTo>
                    <a:pt x="3" y="321"/>
                  </a:lnTo>
                  <a:lnTo>
                    <a:pt x="7" y="335"/>
                  </a:lnTo>
                  <a:lnTo>
                    <a:pt x="10" y="349"/>
                  </a:lnTo>
                  <a:lnTo>
                    <a:pt x="13" y="362"/>
                  </a:lnTo>
                  <a:lnTo>
                    <a:pt x="18" y="375"/>
                  </a:lnTo>
                  <a:lnTo>
                    <a:pt x="23" y="387"/>
                  </a:lnTo>
                  <a:lnTo>
                    <a:pt x="28" y="400"/>
                  </a:lnTo>
                  <a:lnTo>
                    <a:pt x="34" y="412"/>
                  </a:lnTo>
                  <a:lnTo>
                    <a:pt x="42" y="423"/>
                  </a:lnTo>
                  <a:lnTo>
                    <a:pt x="48" y="435"/>
                  </a:lnTo>
                  <a:lnTo>
                    <a:pt x="56" y="446"/>
                  </a:lnTo>
                  <a:lnTo>
                    <a:pt x="64" y="456"/>
                  </a:lnTo>
                  <a:lnTo>
                    <a:pt x="73" y="466"/>
                  </a:lnTo>
                  <a:lnTo>
                    <a:pt x="82" y="476"/>
                  </a:lnTo>
                  <a:lnTo>
                    <a:pt x="92" y="485"/>
                  </a:lnTo>
                  <a:lnTo>
                    <a:pt x="103" y="494"/>
                  </a:lnTo>
                  <a:lnTo>
                    <a:pt x="112" y="502"/>
                  </a:lnTo>
                  <a:lnTo>
                    <a:pt x="123" y="510"/>
                  </a:lnTo>
                  <a:lnTo>
                    <a:pt x="135" y="517"/>
                  </a:lnTo>
                  <a:lnTo>
                    <a:pt x="146" y="524"/>
                  </a:lnTo>
                  <a:lnTo>
                    <a:pt x="158" y="530"/>
                  </a:lnTo>
                  <a:lnTo>
                    <a:pt x="171" y="535"/>
                  </a:lnTo>
                  <a:lnTo>
                    <a:pt x="183" y="541"/>
                  </a:lnTo>
                  <a:lnTo>
                    <a:pt x="196" y="545"/>
                  </a:lnTo>
                  <a:lnTo>
                    <a:pt x="210" y="548"/>
                  </a:lnTo>
                  <a:lnTo>
                    <a:pt x="224" y="552"/>
                  </a:lnTo>
                  <a:lnTo>
                    <a:pt x="238" y="555"/>
                  </a:lnTo>
                  <a:lnTo>
                    <a:pt x="251" y="556"/>
                  </a:lnTo>
                  <a:lnTo>
                    <a:pt x="265" y="557"/>
                  </a:lnTo>
                  <a:lnTo>
                    <a:pt x="279" y="558"/>
                  </a:lnTo>
                  <a:lnTo>
                    <a:pt x="294" y="557"/>
                  </a:lnTo>
                  <a:lnTo>
                    <a:pt x="309" y="556"/>
                  </a:lnTo>
                  <a:lnTo>
                    <a:pt x="322" y="555"/>
                  </a:lnTo>
                  <a:lnTo>
                    <a:pt x="336" y="552"/>
                  </a:lnTo>
                  <a:lnTo>
                    <a:pt x="349" y="548"/>
                  </a:lnTo>
                  <a:lnTo>
                    <a:pt x="363" y="545"/>
                  </a:lnTo>
                  <a:lnTo>
                    <a:pt x="375" y="541"/>
                  </a:lnTo>
                  <a:lnTo>
                    <a:pt x="388" y="535"/>
                  </a:lnTo>
                  <a:lnTo>
                    <a:pt x="400" y="530"/>
                  </a:lnTo>
                  <a:lnTo>
                    <a:pt x="413" y="524"/>
                  </a:lnTo>
                  <a:lnTo>
                    <a:pt x="424" y="517"/>
                  </a:lnTo>
                  <a:lnTo>
                    <a:pt x="436" y="510"/>
                  </a:lnTo>
                  <a:lnTo>
                    <a:pt x="447" y="502"/>
                  </a:lnTo>
                  <a:lnTo>
                    <a:pt x="457" y="494"/>
                  </a:lnTo>
                  <a:lnTo>
                    <a:pt x="468" y="485"/>
                  </a:lnTo>
                  <a:lnTo>
                    <a:pt x="476" y="476"/>
                  </a:lnTo>
                  <a:lnTo>
                    <a:pt x="486" y="466"/>
                  </a:lnTo>
                  <a:lnTo>
                    <a:pt x="495" y="456"/>
                  </a:lnTo>
                  <a:lnTo>
                    <a:pt x="504" y="446"/>
                  </a:lnTo>
                  <a:lnTo>
                    <a:pt x="511" y="435"/>
                  </a:lnTo>
                  <a:lnTo>
                    <a:pt x="518" y="423"/>
                  </a:lnTo>
                  <a:lnTo>
                    <a:pt x="526" y="412"/>
                  </a:lnTo>
                  <a:lnTo>
                    <a:pt x="531" y="400"/>
                  </a:lnTo>
                  <a:lnTo>
                    <a:pt x="536" y="387"/>
                  </a:lnTo>
                  <a:lnTo>
                    <a:pt x="542" y="375"/>
                  </a:lnTo>
                  <a:lnTo>
                    <a:pt x="546" y="362"/>
                  </a:lnTo>
                  <a:lnTo>
                    <a:pt x="549" y="349"/>
                  </a:lnTo>
                  <a:lnTo>
                    <a:pt x="553" y="335"/>
                  </a:lnTo>
                  <a:lnTo>
                    <a:pt x="556" y="321"/>
                  </a:lnTo>
                  <a:lnTo>
                    <a:pt x="557" y="307"/>
                  </a:lnTo>
                  <a:lnTo>
                    <a:pt x="558" y="293"/>
                  </a:lnTo>
                  <a:lnTo>
                    <a:pt x="558" y="279"/>
                  </a:lnTo>
                  <a:lnTo>
                    <a:pt x="558" y="264"/>
                  </a:lnTo>
                  <a:lnTo>
                    <a:pt x="557" y="249"/>
                  </a:lnTo>
                  <a:lnTo>
                    <a:pt x="556" y="236"/>
                  </a:lnTo>
                  <a:lnTo>
                    <a:pt x="553" y="222"/>
                  </a:lnTo>
                  <a:lnTo>
                    <a:pt x="549" y="209"/>
                  </a:lnTo>
                  <a:lnTo>
                    <a:pt x="546" y="195"/>
                  </a:lnTo>
                  <a:lnTo>
                    <a:pt x="542" y="183"/>
                  </a:lnTo>
                  <a:lnTo>
                    <a:pt x="536" y="170"/>
                  </a:lnTo>
                  <a:lnTo>
                    <a:pt x="531" y="158"/>
                  </a:lnTo>
                  <a:lnTo>
                    <a:pt x="526" y="146"/>
                  </a:lnTo>
                  <a:lnTo>
                    <a:pt x="518" y="134"/>
                  </a:lnTo>
                  <a:lnTo>
                    <a:pt x="511" y="122"/>
                  </a:lnTo>
                  <a:lnTo>
                    <a:pt x="504" y="111"/>
                  </a:lnTo>
                  <a:lnTo>
                    <a:pt x="495" y="101"/>
                  </a:lnTo>
                  <a:lnTo>
                    <a:pt x="486" y="90"/>
                  </a:lnTo>
                  <a:lnTo>
                    <a:pt x="476" y="82"/>
                  </a:lnTo>
                  <a:lnTo>
                    <a:pt x="468" y="72"/>
                  </a:lnTo>
                  <a:lnTo>
                    <a:pt x="457" y="63"/>
                  </a:lnTo>
                  <a:lnTo>
                    <a:pt x="447" y="54"/>
                  </a:lnTo>
                  <a:lnTo>
                    <a:pt x="436" y="47"/>
                  </a:lnTo>
                  <a:lnTo>
                    <a:pt x="424" y="40"/>
                  </a:lnTo>
                  <a:lnTo>
                    <a:pt x="413" y="32"/>
                  </a:lnTo>
                  <a:lnTo>
                    <a:pt x="400" y="27"/>
                  </a:lnTo>
                  <a:lnTo>
                    <a:pt x="388" y="22"/>
                  </a:lnTo>
                  <a:lnTo>
                    <a:pt x="375" y="16"/>
                  </a:lnTo>
                  <a:lnTo>
                    <a:pt x="363" y="12"/>
                  </a:lnTo>
                  <a:lnTo>
                    <a:pt x="349" y="8"/>
                  </a:lnTo>
                  <a:lnTo>
                    <a:pt x="336" y="5"/>
                  </a:lnTo>
                  <a:lnTo>
                    <a:pt x="322" y="3"/>
                  </a:lnTo>
                  <a:lnTo>
                    <a:pt x="309" y="1"/>
                  </a:lnTo>
                  <a:lnTo>
                    <a:pt x="294" y="0"/>
                  </a:lnTo>
                  <a:lnTo>
                    <a:pt x="2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2" name="Freeform 29"/>
            <p:cNvSpPr>
              <a:spLocks/>
            </p:cNvSpPr>
            <p:nvPr/>
          </p:nvSpPr>
          <p:spPr bwMode="auto">
            <a:xfrm>
              <a:off x="1930401" y="2284413"/>
              <a:ext cx="98425" cy="100013"/>
            </a:xfrm>
            <a:custGeom>
              <a:avLst/>
              <a:gdLst>
                <a:gd name="T0" fmla="*/ 141 w 313"/>
                <a:gd name="T1" fmla="*/ 1 h 313"/>
                <a:gd name="T2" fmla="*/ 110 w 313"/>
                <a:gd name="T3" fmla="*/ 6 h 313"/>
                <a:gd name="T4" fmla="*/ 82 w 313"/>
                <a:gd name="T5" fmla="*/ 18 h 313"/>
                <a:gd name="T6" fmla="*/ 57 w 313"/>
                <a:gd name="T7" fmla="*/ 36 h 313"/>
                <a:gd name="T8" fmla="*/ 36 w 313"/>
                <a:gd name="T9" fmla="*/ 57 h 313"/>
                <a:gd name="T10" fmla="*/ 19 w 313"/>
                <a:gd name="T11" fmla="*/ 82 h 313"/>
                <a:gd name="T12" fmla="*/ 7 w 313"/>
                <a:gd name="T13" fmla="*/ 110 h 313"/>
                <a:gd name="T14" fmla="*/ 1 w 313"/>
                <a:gd name="T15" fmla="*/ 141 h 313"/>
                <a:gd name="T16" fmla="*/ 1 w 313"/>
                <a:gd name="T17" fmla="*/ 172 h 313"/>
                <a:gd name="T18" fmla="*/ 7 w 313"/>
                <a:gd name="T19" fmla="*/ 203 h 313"/>
                <a:gd name="T20" fmla="*/ 19 w 313"/>
                <a:gd name="T21" fmla="*/ 231 h 313"/>
                <a:gd name="T22" fmla="*/ 36 w 313"/>
                <a:gd name="T23" fmla="*/ 256 h 313"/>
                <a:gd name="T24" fmla="*/ 57 w 313"/>
                <a:gd name="T25" fmla="*/ 277 h 313"/>
                <a:gd name="T26" fmla="*/ 82 w 313"/>
                <a:gd name="T27" fmla="*/ 294 h 313"/>
                <a:gd name="T28" fmla="*/ 110 w 313"/>
                <a:gd name="T29" fmla="*/ 306 h 313"/>
                <a:gd name="T30" fmla="*/ 141 w 313"/>
                <a:gd name="T31" fmla="*/ 312 h 313"/>
                <a:gd name="T32" fmla="*/ 173 w 313"/>
                <a:gd name="T33" fmla="*/ 312 h 313"/>
                <a:gd name="T34" fmla="*/ 203 w 313"/>
                <a:gd name="T35" fmla="*/ 306 h 313"/>
                <a:gd name="T36" fmla="*/ 231 w 313"/>
                <a:gd name="T37" fmla="*/ 294 h 313"/>
                <a:gd name="T38" fmla="*/ 256 w 313"/>
                <a:gd name="T39" fmla="*/ 277 h 313"/>
                <a:gd name="T40" fmla="*/ 277 w 313"/>
                <a:gd name="T41" fmla="*/ 256 h 313"/>
                <a:gd name="T42" fmla="*/ 295 w 313"/>
                <a:gd name="T43" fmla="*/ 231 h 313"/>
                <a:gd name="T44" fmla="*/ 307 w 313"/>
                <a:gd name="T45" fmla="*/ 203 h 313"/>
                <a:gd name="T46" fmla="*/ 312 w 313"/>
                <a:gd name="T47" fmla="*/ 172 h 313"/>
                <a:gd name="T48" fmla="*/ 312 w 313"/>
                <a:gd name="T49" fmla="*/ 141 h 313"/>
                <a:gd name="T50" fmla="*/ 307 w 313"/>
                <a:gd name="T51" fmla="*/ 110 h 313"/>
                <a:gd name="T52" fmla="*/ 295 w 313"/>
                <a:gd name="T53" fmla="*/ 82 h 313"/>
                <a:gd name="T54" fmla="*/ 277 w 313"/>
                <a:gd name="T55" fmla="*/ 57 h 313"/>
                <a:gd name="T56" fmla="*/ 256 w 313"/>
                <a:gd name="T57" fmla="*/ 36 h 313"/>
                <a:gd name="T58" fmla="*/ 231 w 313"/>
                <a:gd name="T59" fmla="*/ 18 h 313"/>
                <a:gd name="T60" fmla="*/ 203 w 313"/>
                <a:gd name="T61" fmla="*/ 6 h 313"/>
                <a:gd name="T62" fmla="*/ 173 w 313"/>
                <a:gd name="T63" fmla="*/ 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3" h="313">
                  <a:moveTo>
                    <a:pt x="156" y="0"/>
                  </a:moveTo>
                  <a:lnTo>
                    <a:pt x="141" y="1"/>
                  </a:lnTo>
                  <a:lnTo>
                    <a:pt x="126" y="3"/>
                  </a:lnTo>
                  <a:lnTo>
                    <a:pt x="110" y="6"/>
                  </a:lnTo>
                  <a:lnTo>
                    <a:pt x="96" y="12"/>
                  </a:lnTo>
                  <a:lnTo>
                    <a:pt x="82" y="18"/>
                  </a:lnTo>
                  <a:lnTo>
                    <a:pt x="69" y="26"/>
                  </a:lnTo>
                  <a:lnTo>
                    <a:pt x="57" y="36"/>
                  </a:lnTo>
                  <a:lnTo>
                    <a:pt x="46" y="46"/>
                  </a:lnTo>
                  <a:lnTo>
                    <a:pt x="36" y="57"/>
                  </a:lnTo>
                  <a:lnTo>
                    <a:pt x="26" y="69"/>
                  </a:lnTo>
                  <a:lnTo>
                    <a:pt x="19" y="82"/>
                  </a:lnTo>
                  <a:lnTo>
                    <a:pt x="12" y="96"/>
                  </a:lnTo>
                  <a:lnTo>
                    <a:pt x="7" y="110"/>
                  </a:lnTo>
                  <a:lnTo>
                    <a:pt x="4" y="125"/>
                  </a:lnTo>
                  <a:lnTo>
                    <a:pt x="1" y="141"/>
                  </a:lnTo>
                  <a:lnTo>
                    <a:pt x="0" y="157"/>
                  </a:lnTo>
                  <a:lnTo>
                    <a:pt x="1" y="172"/>
                  </a:lnTo>
                  <a:lnTo>
                    <a:pt x="4" y="187"/>
                  </a:lnTo>
                  <a:lnTo>
                    <a:pt x="7" y="203"/>
                  </a:lnTo>
                  <a:lnTo>
                    <a:pt x="12" y="217"/>
                  </a:lnTo>
                  <a:lnTo>
                    <a:pt x="19" y="231"/>
                  </a:lnTo>
                  <a:lnTo>
                    <a:pt x="26" y="244"/>
                  </a:lnTo>
                  <a:lnTo>
                    <a:pt x="36" y="256"/>
                  </a:lnTo>
                  <a:lnTo>
                    <a:pt x="46" y="267"/>
                  </a:lnTo>
                  <a:lnTo>
                    <a:pt x="57" y="277"/>
                  </a:lnTo>
                  <a:lnTo>
                    <a:pt x="69" y="287"/>
                  </a:lnTo>
                  <a:lnTo>
                    <a:pt x="82" y="294"/>
                  </a:lnTo>
                  <a:lnTo>
                    <a:pt x="96" y="301"/>
                  </a:lnTo>
                  <a:lnTo>
                    <a:pt x="110" y="306"/>
                  </a:lnTo>
                  <a:lnTo>
                    <a:pt x="126" y="310"/>
                  </a:lnTo>
                  <a:lnTo>
                    <a:pt x="141" y="312"/>
                  </a:lnTo>
                  <a:lnTo>
                    <a:pt x="156" y="313"/>
                  </a:lnTo>
                  <a:lnTo>
                    <a:pt x="173" y="312"/>
                  </a:lnTo>
                  <a:lnTo>
                    <a:pt x="188" y="310"/>
                  </a:lnTo>
                  <a:lnTo>
                    <a:pt x="203" y="306"/>
                  </a:lnTo>
                  <a:lnTo>
                    <a:pt x="217" y="301"/>
                  </a:lnTo>
                  <a:lnTo>
                    <a:pt x="231" y="294"/>
                  </a:lnTo>
                  <a:lnTo>
                    <a:pt x="244" y="287"/>
                  </a:lnTo>
                  <a:lnTo>
                    <a:pt x="256" y="277"/>
                  </a:lnTo>
                  <a:lnTo>
                    <a:pt x="267" y="267"/>
                  </a:lnTo>
                  <a:lnTo>
                    <a:pt x="277" y="256"/>
                  </a:lnTo>
                  <a:lnTo>
                    <a:pt x="287" y="244"/>
                  </a:lnTo>
                  <a:lnTo>
                    <a:pt x="295" y="231"/>
                  </a:lnTo>
                  <a:lnTo>
                    <a:pt x="301" y="217"/>
                  </a:lnTo>
                  <a:lnTo>
                    <a:pt x="307" y="203"/>
                  </a:lnTo>
                  <a:lnTo>
                    <a:pt x="310" y="187"/>
                  </a:lnTo>
                  <a:lnTo>
                    <a:pt x="312" y="172"/>
                  </a:lnTo>
                  <a:lnTo>
                    <a:pt x="313" y="157"/>
                  </a:lnTo>
                  <a:lnTo>
                    <a:pt x="312" y="141"/>
                  </a:lnTo>
                  <a:lnTo>
                    <a:pt x="310" y="125"/>
                  </a:lnTo>
                  <a:lnTo>
                    <a:pt x="307" y="110"/>
                  </a:lnTo>
                  <a:lnTo>
                    <a:pt x="301" y="96"/>
                  </a:lnTo>
                  <a:lnTo>
                    <a:pt x="295" y="82"/>
                  </a:lnTo>
                  <a:lnTo>
                    <a:pt x="287" y="69"/>
                  </a:lnTo>
                  <a:lnTo>
                    <a:pt x="277" y="57"/>
                  </a:lnTo>
                  <a:lnTo>
                    <a:pt x="267" y="46"/>
                  </a:lnTo>
                  <a:lnTo>
                    <a:pt x="256" y="36"/>
                  </a:lnTo>
                  <a:lnTo>
                    <a:pt x="244" y="26"/>
                  </a:lnTo>
                  <a:lnTo>
                    <a:pt x="231" y="18"/>
                  </a:lnTo>
                  <a:lnTo>
                    <a:pt x="217" y="12"/>
                  </a:lnTo>
                  <a:lnTo>
                    <a:pt x="203" y="6"/>
                  </a:lnTo>
                  <a:lnTo>
                    <a:pt x="188" y="3"/>
                  </a:lnTo>
                  <a:lnTo>
                    <a:pt x="173" y="1"/>
                  </a:lnTo>
                  <a:lnTo>
                    <a:pt x="1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3" name="Freeform 30"/>
            <p:cNvSpPr>
              <a:spLocks/>
            </p:cNvSpPr>
            <p:nvPr/>
          </p:nvSpPr>
          <p:spPr bwMode="auto">
            <a:xfrm>
              <a:off x="1955801" y="2300288"/>
              <a:ext cx="19050" cy="19050"/>
            </a:xfrm>
            <a:custGeom>
              <a:avLst/>
              <a:gdLst>
                <a:gd name="T0" fmla="*/ 30 w 60"/>
                <a:gd name="T1" fmla="*/ 0 h 60"/>
                <a:gd name="T2" fmla="*/ 24 w 60"/>
                <a:gd name="T3" fmla="*/ 0 h 60"/>
                <a:gd name="T4" fmla="*/ 19 w 60"/>
                <a:gd name="T5" fmla="*/ 2 h 60"/>
                <a:gd name="T6" fmla="*/ 13 w 60"/>
                <a:gd name="T7" fmla="*/ 4 h 60"/>
                <a:gd name="T8" fmla="*/ 9 w 60"/>
                <a:gd name="T9" fmla="*/ 9 h 60"/>
                <a:gd name="T10" fmla="*/ 4 w 60"/>
                <a:gd name="T11" fmla="*/ 13 h 60"/>
                <a:gd name="T12" fmla="*/ 2 w 60"/>
                <a:gd name="T13" fmla="*/ 19 h 60"/>
                <a:gd name="T14" fmla="*/ 0 w 60"/>
                <a:gd name="T15" fmla="*/ 24 h 60"/>
                <a:gd name="T16" fmla="*/ 0 w 60"/>
                <a:gd name="T17" fmla="*/ 29 h 60"/>
                <a:gd name="T18" fmla="*/ 0 w 60"/>
                <a:gd name="T19" fmla="*/ 36 h 60"/>
                <a:gd name="T20" fmla="*/ 2 w 60"/>
                <a:gd name="T21" fmla="*/ 41 h 60"/>
                <a:gd name="T22" fmla="*/ 4 w 60"/>
                <a:gd name="T23" fmla="*/ 47 h 60"/>
                <a:gd name="T24" fmla="*/ 9 w 60"/>
                <a:gd name="T25" fmla="*/ 51 h 60"/>
                <a:gd name="T26" fmla="*/ 13 w 60"/>
                <a:gd name="T27" fmla="*/ 55 h 60"/>
                <a:gd name="T28" fmla="*/ 19 w 60"/>
                <a:gd name="T29" fmla="*/ 58 h 60"/>
                <a:gd name="T30" fmla="*/ 24 w 60"/>
                <a:gd name="T31" fmla="*/ 59 h 60"/>
                <a:gd name="T32" fmla="*/ 30 w 60"/>
                <a:gd name="T33" fmla="*/ 60 h 60"/>
                <a:gd name="T34" fmla="*/ 36 w 60"/>
                <a:gd name="T35" fmla="*/ 59 h 60"/>
                <a:gd name="T36" fmla="*/ 42 w 60"/>
                <a:gd name="T37" fmla="*/ 58 h 60"/>
                <a:gd name="T38" fmla="*/ 47 w 60"/>
                <a:gd name="T39" fmla="*/ 55 h 60"/>
                <a:gd name="T40" fmla="*/ 51 w 60"/>
                <a:gd name="T41" fmla="*/ 51 h 60"/>
                <a:gd name="T42" fmla="*/ 55 w 60"/>
                <a:gd name="T43" fmla="*/ 47 h 60"/>
                <a:gd name="T44" fmla="*/ 58 w 60"/>
                <a:gd name="T45" fmla="*/ 41 h 60"/>
                <a:gd name="T46" fmla="*/ 59 w 60"/>
                <a:gd name="T47" fmla="*/ 36 h 60"/>
                <a:gd name="T48" fmla="*/ 60 w 60"/>
                <a:gd name="T49" fmla="*/ 29 h 60"/>
                <a:gd name="T50" fmla="*/ 59 w 60"/>
                <a:gd name="T51" fmla="*/ 24 h 60"/>
                <a:gd name="T52" fmla="*/ 58 w 60"/>
                <a:gd name="T53" fmla="*/ 19 h 60"/>
                <a:gd name="T54" fmla="*/ 55 w 60"/>
                <a:gd name="T55" fmla="*/ 13 h 60"/>
                <a:gd name="T56" fmla="*/ 51 w 60"/>
                <a:gd name="T57" fmla="*/ 9 h 60"/>
                <a:gd name="T58" fmla="*/ 47 w 60"/>
                <a:gd name="T59" fmla="*/ 4 h 60"/>
                <a:gd name="T60" fmla="*/ 42 w 60"/>
                <a:gd name="T61" fmla="*/ 2 h 60"/>
                <a:gd name="T62" fmla="*/ 36 w 60"/>
                <a:gd name="T63" fmla="*/ 0 h 60"/>
                <a:gd name="T64" fmla="*/ 30 w 60"/>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30" y="0"/>
                  </a:moveTo>
                  <a:lnTo>
                    <a:pt x="24" y="0"/>
                  </a:lnTo>
                  <a:lnTo>
                    <a:pt x="19" y="2"/>
                  </a:lnTo>
                  <a:lnTo>
                    <a:pt x="13" y="4"/>
                  </a:lnTo>
                  <a:lnTo>
                    <a:pt x="9" y="9"/>
                  </a:lnTo>
                  <a:lnTo>
                    <a:pt x="4" y="13"/>
                  </a:lnTo>
                  <a:lnTo>
                    <a:pt x="2" y="19"/>
                  </a:lnTo>
                  <a:lnTo>
                    <a:pt x="0" y="24"/>
                  </a:lnTo>
                  <a:lnTo>
                    <a:pt x="0" y="29"/>
                  </a:lnTo>
                  <a:lnTo>
                    <a:pt x="0" y="36"/>
                  </a:lnTo>
                  <a:lnTo>
                    <a:pt x="2" y="41"/>
                  </a:lnTo>
                  <a:lnTo>
                    <a:pt x="4" y="47"/>
                  </a:lnTo>
                  <a:lnTo>
                    <a:pt x="9" y="51"/>
                  </a:lnTo>
                  <a:lnTo>
                    <a:pt x="13" y="55"/>
                  </a:lnTo>
                  <a:lnTo>
                    <a:pt x="19" y="58"/>
                  </a:lnTo>
                  <a:lnTo>
                    <a:pt x="24" y="59"/>
                  </a:lnTo>
                  <a:lnTo>
                    <a:pt x="30" y="60"/>
                  </a:lnTo>
                  <a:lnTo>
                    <a:pt x="36" y="59"/>
                  </a:lnTo>
                  <a:lnTo>
                    <a:pt x="42" y="58"/>
                  </a:lnTo>
                  <a:lnTo>
                    <a:pt x="47" y="55"/>
                  </a:lnTo>
                  <a:lnTo>
                    <a:pt x="51" y="51"/>
                  </a:lnTo>
                  <a:lnTo>
                    <a:pt x="55" y="47"/>
                  </a:lnTo>
                  <a:lnTo>
                    <a:pt x="58" y="41"/>
                  </a:lnTo>
                  <a:lnTo>
                    <a:pt x="59" y="36"/>
                  </a:lnTo>
                  <a:lnTo>
                    <a:pt x="60" y="29"/>
                  </a:lnTo>
                  <a:lnTo>
                    <a:pt x="59" y="24"/>
                  </a:lnTo>
                  <a:lnTo>
                    <a:pt x="58" y="19"/>
                  </a:lnTo>
                  <a:lnTo>
                    <a:pt x="55" y="13"/>
                  </a:lnTo>
                  <a:lnTo>
                    <a:pt x="51" y="9"/>
                  </a:lnTo>
                  <a:lnTo>
                    <a:pt x="47" y="4"/>
                  </a:lnTo>
                  <a:lnTo>
                    <a:pt x="42" y="2"/>
                  </a:lnTo>
                  <a:lnTo>
                    <a:pt x="36" y="0"/>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 name="Freeform 31"/>
            <p:cNvSpPr>
              <a:spLocks/>
            </p:cNvSpPr>
            <p:nvPr/>
          </p:nvSpPr>
          <p:spPr bwMode="auto">
            <a:xfrm>
              <a:off x="1687513" y="2447925"/>
              <a:ext cx="61913" cy="104775"/>
            </a:xfrm>
            <a:custGeom>
              <a:avLst/>
              <a:gdLst>
                <a:gd name="T0" fmla="*/ 132 w 195"/>
                <a:gd name="T1" fmla="*/ 0 h 329"/>
                <a:gd name="T2" fmla="*/ 126 w 195"/>
                <a:gd name="T3" fmla="*/ 10 h 329"/>
                <a:gd name="T4" fmla="*/ 108 w 195"/>
                <a:gd name="T5" fmla="*/ 39 h 329"/>
                <a:gd name="T6" fmla="*/ 84 w 195"/>
                <a:gd name="T7" fmla="*/ 80 h 329"/>
                <a:gd name="T8" fmla="*/ 58 w 195"/>
                <a:gd name="T9" fmla="*/ 129 h 329"/>
                <a:gd name="T10" fmla="*/ 45 w 195"/>
                <a:gd name="T11" fmla="*/ 156 h 329"/>
                <a:gd name="T12" fmla="*/ 33 w 195"/>
                <a:gd name="T13" fmla="*/ 182 h 329"/>
                <a:gd name="T14" fmla="*/ 22 w 195"/>
                <a:gd name="T15" fmla="*/ 207 h 329"/>
                <a:gd name="T16" fmla="*/ 12 w 195"/>
                <a:gd name="T17" fmla="*/ 231 h 329"/>
                <a:gd name="T18" fmla="*/ 6 w 195"/>
                <a:gd name="T19" fmla="*/ 253 h 329"/>
                <a:gd name="T20" fmla="*/ 1 w 195"/>
                <a:gd name="T21" fmla="*/ 272 h 329"/>
                <a:gd name="T22" fmla="*/ 0 w 195"/>
                <a:gd name="T23" fmla="*/ 281 h 329"/>
                <a:gd name="T24" fmla="*/ 1 w 195"/>
                <a:gd name="T25" fmla="*/ 289 h 329"/>
                <a:gd name="T26" fmla="*/ 1 w 195"/>
                <a:gd name="T27" fmla="*/ 295 h 329"/>
                <a:gd name="T28" fmla="*/ 4 w 195"/>
                <a:gd name="T29" fmla="*/ 301 h 329"/>
                <a:gd name="T30" fmla="*/ 7 w 195"/>
                <a:gd name="T31" fmla="*/ 306 h 329"/>
                <a:gd name="T32" fmla="*/ 10 w 195"/>
                <a:gd name="T33" fmla="*/ 310 h 329"/>
                <a:gd name="T34" fmla="*/ 16 w 195"/>
                <a:gd name="T35" fmla="*/ 314 h 329"/>
                <a:gd name="T36" fmla="*/ 20 w 195"/>
                <a:gd name="T37" fmla="*/ 317 h 329"/>
                <a:gd name="T38" fmla="*/ 25 w 195"/>
                <a:gd name="T39" fmla="*/ 320 h 329"/>
                <a:gd name="T40" fmla="*/ 32 w 195"/>
                <a:gd name="T41" fmla="*/ 322 h 329"/>
                <a:gd name="T42" fmla="*/ 38 w 195"/>
                <a:gd name="T43" fmla="*/ 325 h 329"/>
                <a:gd name="T44" fmla="*/ 45 w 195"/>
                <a:gd name="T45" fmla="*/ 326 h 329"/>
                <a:gd name="T46" fmla="*/ 60 w 195"/>
                <a:gd name="T47" fmla="*/ 328 h 329"/>
                <a:gd name="T48" fmla="*/ 77 w 195"/>
                <a:gd name="T49" fmla="*/ 329 h 329"/>
                <a:gd name="T50" fmla="*/ 93 w 195"/>
                <a:gd name="T51" fmla="*/ 328 h 329"/>
                <a:gd name="T52" fmla="*/ 110 w 195"/>
                <a:gd name="T53" fmla="*/ 327 h 329"/>
                <a:gd name="T54" fmla="*/ 142 w 195"/>
                <a:gd name="T55" fmla="*/ 322 h 329"/>
                <a:gd name="T56" fmla="*/ 169 w 195"/>
                <a:gd name="T57" fmla="*/ 318 h 329"/>
                <a:gd name="T58" fmla="*/ 189 w 195"/>
                <a:gd name="T59" fmla="*/ 314 h 329"/>
                <a:gd name="T60" fmla="*/ 195 w 195"/>
                <a:gd name="T61" fmla="*/ 311 h 329"/>
                <a:gd name="T62" fmla="*/ 192 w 195"/>
                <a:gd name="T63" fmla="*/ 311 h 329"/>
                <a:gd name="T64" fmla="*/ 182 w 195"/>
                <a:gd name="T65" fmla="*/ 310 h 329"/>
                <a:gd name="T66" fmla="*/ 169 w 195"/>
                <a:gd name="T67" fmla="*/ 307 h 329"/>
                <a:gd name="T68" fmla="*/ 153 w 195"/>
                <a:gd name="T69" fmla="*/ 303 h 329"/>
                <a:gd name="T70" fmla="*/ 144 w 195"/>
                <a:gd name="T71" fmla="*/ 298 h 329"/>
                <a:gd name="T72" fmla="*/ 135 w 195"/>
                <a:gd name="T73" fmla="*/ 295 h 329"/>
                <a:gd name="T74" fmla="*/ 127 w 195"/>
                <a:gd name="T75" fmla="*/ 290 h 329"/>
                <a:gd name="T76" fmla="*/ 118 w 195"/>
                <a:gd name="T77" fmla="*/ 284 h 329"/>
                <a:gd name="T78" fmla="*/ 110 w 195"/>
                <a:gd name="T79" fmla="*/ 278 h 329"/>
                <a:gd name="T80" fmla="*/ 103 w 195"/>
                <a:gd name="T81" fmla="*/ 270 h 329"/>
                <a:gd name="T82" fmla="*/ 96 w 195"/>
                <a:gd name="T83" fmla="*/ 261 h 329"/>
                <a:gd name="T84" fmla="*/ 92 w 195"/>
                <a:gd name="T85" fmla="*/ 251 h 329"/>
                <a:gd name="T86" fmla="*/ 90 w 195"/>
                <a:gd name="T87" fmla="*/ 246 h 329"/>
                <a:gd name="T88" fmla="*/ 87 w 195"/>
                <a:gd name="T89" fmla="*/ 239 h 329"/>
                <a:gd name="T90" fmla="*/ 86 w 195"/>
                <a:gd name="T91" fmla="*/ 233 h 329"/>
                <a:gd name="T92" fmla="*/ 86 w 195"/>
                <a:gd name="T93" fmla="*/ 225 h 329"/>
                <a:gd name="T94" fmla="*/ 86 w 195"/>
                <a:gd name="T95" fmla="*/ 208 h 329"/>
                <a:gd name="T96" fmla="*/ 87 w 195"/>
                <a:gd name="T97" fmla="*/ 189 h 329"/>
                <a:gd name="T98" fmla="*/ 90 w 195"/>
                <a:gd name="T99" fmla="*/ 169 h 329"/>
                <a:gd name="T100" fmla="*/ 94 w 195"/>
                <a:gd name="T101" fmla="*/ 148 h 329"/>
                <a:gd name="T102" fmla="*/ 98 w 195"/>
                <a:gd name="T103" fmla="*/ 126 h 329"/>
                <a:gd name="T104" fmla="*/ 103 w 195"/>
                <a:gd name="T105" fmla="*/ 105 h 329"/>
                <a:gd name="T106" fmla="*/ 113 w 195"/>
                <a:gd name="T107" fmla="*/ 65 h 329"/>
                <a:gd name="T108" fmla="*/ 122 w 195"/>
                <a:gd name="T109" fmla="*/ 31 h 329"/>
                <a:gd name="T110" fmla="*/ 130 w 195"/>
                <a:gd name="T111" fmla="*/ 8 h 329"/>
                <a:gd name="T112" fmla="*/ 132 w 195"/>
                <a:gd name="T113"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5" h="329">
                  <a:moveTo>
                    <a:pt x="132" y="0"/>
                  </a:moveTo>
                  <a:lnTo>
                    <a:pt x="126" y="10"/>
                  </a:lnTo>
                  <a:lnTo>
                    <a:pt x="108" y="39"/>
                  </a:lnTo>
                  <a:lnTo>
                    <a:pt x="84" y="80"/>
                  </a:lnTo>
                  <a:lnTo>
                    <a:pt x="58" y="129"/>
                  </a:lnTo>
                  <a:lnTo>
                    <a:pt x="45" y="156"/>
                  </a:lnTo>
                  <a:lnTo>
                    <a:pt x="33" y="182"/>
                  </a:lnTo>
                  <a:lnTo>
                    <a:pt x="22" y="207"/>
                  </a:lnTo>
                  <a:lnTo>
                    <a:pt x="12" y="231"/>
                  </a:lnTo>
                  <a:lnTo>
                    <a:pt x="6" y="253"/>
                  </a:lnTo>
                  <a:lnTo>
                    <a:pt x="1" y="272"/>
                  </a:lnTo>
                  <a:lnTo>
                    <a:pt x="0" y="281"/>
                  </a:lnTo>
                  <a:lnTo>
                    <a:pt x="1" y="289"/>
                  </a:lnTo>
                  <a:lnTo>
                    <a:pt x="1" y="295"/>
                  </a:lnTo>
                  <a:lnTo>
                    <a:pt x="4" y="301"/>
                  </a:lnTo>
                  <a:lnTo>
                    <a:pt x="7" y="306"/>
                  </a:lnTo>
                  <a:lnTo>
                    <a:pt x="10" y="310"/>
                  </a:lnTo>
                  <a:lnTo>
                    <a:pt x="16" y="314"/>
                  </a:lnTo>
                  <a:lnTo>
                    <a:pt x="20" y="317"/>
                  </a:lnTo>
                  <a:lnTo>
                    <a:pt x="25" y="320"/>
                  </a:lnTo>
                  <a:lnTo>
                    <a:pt x="32" y="322"/>
                  </a:lnTo>
                  <a:lnTo>
                    <a:pt x="38" y="325"/>
                  </a:lnTo>
                  <a:lnTo>
                    <a:pt x="45" y="326"/>
                  </a:lnTo>
                  <a:lnTo>
                    <a:pt x="60" y="328"/>
                  </a:lnTo>
                  <a:lnTo>
                    <a:pt x="77" y="329"/>
                  </a:lnTo>
                  <a:lnTo>
                    <a:pt x="93" y="328"/>
                  </a:lnTo>
                  <a:lnTo>
                    <a:pt x="110" y="327"/>
                  </a:lnTo>
                  <a:lnTo>
                    <a:pt x="142" y="322"/>
                  </a:lnTo>
                  <a:lnTo>
                    <a:pt x="169" y="318"/>
                  </a:lnTo>
                  <a:lnTo>
                    <a:pt x="189" y="314"/>
                  </a:lnTo>
                  <a:lnTo>
                    <a:pt x="195" y="311"/>
                  </a:lnTo>
                  <a:lnTo>
                    <a:pt x="192" y="311"/>
                  </a:lnTo>
                  <a:lnTo>
                    <a:pt x="182" y="310"/>
                  </a:lnTo>
                  <a:lnTo>
                    <a:pt x="169" y="307"/>
                  </a:lnTo>
                  <a:lnTo>
                    <a:pt x="153" y="303"/>
                  </a:lnTo>
                  <a:lnTo>
                    <a:pt x="144" y="298"/>
                  </a:lnTo>
                  <a:lnTo>
                    <a:pt x="135" y="295"/>
                  </a:lnTo>
                  <a:lnTo>
                    <a:pt x="127" y="290"/>
                  </a:lnTo>
                  <a:lnTo>
                    <a:pt x="118" y="284"/>
                  </a:lnTo>
                  <a:lnTo>
                    <a:pt x="110" y="278"/>
                  </a:lnTo>
                  <a:lnTo>
                    <a:pt x="103" y="270"/>
                  </a:lnTo>
                  <a:lnTo>
                    <a:pt x="96" y="261"/>
                  </a:lnTo>
                  <a:lnTo>
                    <a:pt x="92" y="251"/>
                  </a:lnTo>
                  <a:lnTo>
                    <a:pt x="90" y="246"/>
                  </a:lnTo>
                  <a:lnTo>
                    <a:pt x="87" y="239"/>
                  </a:lnTo>
                  <a:lnTo>
                    <a:pt x="86" y="233"/>
                  </a:lnTo>
                  <a:lnTo>
                    <a:pt x="86" y="225"/>
                  </a:lnTo>
                  <a:lnTo>
                    <a:pt x="86" y="208"/>
                  </a:lnTo>
                  <a:lnTo>
                    <a:pt x="87" y="189"/>
                  </a:lnTo>
                  <a:lnTo>
                    <a:pt x="90" y="169"/>
                  </a:lnTo>
                  <a:lnTo>
                    <a:pt x="94" y="148"/>
                  </a:lnTo>
                  <a:lnTo>
                    <a:pt x="98" y="126"/>
                  </a:lnTo>
                  <a:lnTo>
                    <a:pt x="103" y="105"/>
                  </a:lnTo>
                  <a:lnTo>
                    <a:pt x="113" y="65"/>
                  </a:lnTo>
                  <a:lnTo>
                    <a:pt x="122" y="31"/>
                  </a:lnTo>
                  <a:lnTo>
                    <a:pt x="130" y="8"/>
                  </a:lnTo>
                  <a:lnTo>
                    <a:pt x="132" y="0"/>
                  </a:lnTo>
                  <a:close/>
                </a:path>
              </a:pathLst>
            </a:custGeom>
            <a:solidFill>
              <a:srgbClr val="9C6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5" name="Freeform 32"/>
            <p:cNvSpPr>
              <a:spLocks noEditPoints="1"/>
            </p:cNvSpPr>
            <p:nvPr/>
          </p:nvSpPr>
          <p:spPr bwMode="auto">
            <a:xfrm>
              <a:off x="1447801" y="2200275"/>
              <a:ext cx="269875" cy="269875"/>
            </a:xfrm>
            <a:custGeom>
              <a:avLst/>
              <a:gdLst>
                <a:gd name="T0" fmla="*/ 734 w 851"/>
                <a:gd name="T1" fmla="*/ 0 h 851"/>
                <a:gd name="T2" fmla="*/ 773 w 851"/>
                <a:gd name="T3" fmla="*/ 10 h 851"/>
                <a:gd name="T4" fmla="*/ 804 w 851"/>
                <a:gd name="T5" fmla="*/ 29 h 851"/>
                <a:gd name="T6" fmla="*/ 829 w 851"/>
                <a:gd name="T7" fmla="*/ 57 h 851"/>
                <a:gd name="T8" fmla="*/ 846 w 851"/>
                <a:gd name="T9" fmla="*/ 90 h 851"/>
                <a:gd name="T10" fmla="*/ 851 w 851"/>
                <a:gd name="T11" fmla="*/ 130 h 851"/>
                <a:gd name="T12" fmla="*/ 849 w 851"/>
                <a:gd name="T13" fmla="*/ 748 h 851"/>
                <a:gd name="T14" fmla="*/ 836 w 851"/>
                <a:gd name="T15" fmla="*/ 784 h 851"/>
                <a:gd name="T16" fmla="*/ 813 w 851"/>
                <a:gd name="T17" fmla="*/ 814 h 851"/>
                <a:gd name="T18" fmla="*/ 783 w 851"/>
                <a:gd name="T19" fmla="*/ 836 h 851"/>
                <a:gd name="T20" fmla="*/ 747 w 851"/>
                <a:gd name="T21" fmla="*/ 849 h 851"/>
                <a:gd name="T22" fmla="*/ 128 w 851"/>
                <a:gd name="T23" fmla="*/ 851 h 851"/>
                <a:gd name="T24" fmla="*/ 90 w 851"/>
                <a:gd name="T25" fmla="*/ 846 h 851"/>
                <a:gd name="T26" fmla="*/ 56 w 851"/>
                <a:gd name="T27" fmla="*/ 830 h 851"/>
                <a:gd name="T28" fmla="*/ 29 w 851"/>
                <a:gd name="T29" fmla="*/ 805 h 851"/>
                <a:gd name="T30" fmla="*/ 10 w 851"/>
                <a:gd name="T31" fmla="*/ 773 h 851"/>
                <a:gd name="T32" fmla="*/ 0 w 851"/>
                <a:gd name="T33" fmla="*/ 736 h 851"/>
                <a:gd name="T34" fmla="*/ 0 w 851"/>
                <a:gd name="T35" fmla="*/ 116 h 851"/>
                <a:gd name="T36" fmla="*/ 10 w 851"/>
                <a:gd name="T37" fmla="*/ 79 h 851"/>
                <a:gd name="T38" fmla="*/ 29 w 851"/>
                <a:gd name="T39" fmla="*/ 47 h 851"/>
                <a:gd name="T40" fmla="*/ 56 w 851"/>
                <a:gd name="T41" fmla="*/ 22 h 851"/>
                <a:gd name="T42" fmla="*/ 90 w 851"/>
                <a:gd name="T43" fmla="*/ 5 h 851"/>
                <a:gd name="T44" fmla="*/ 128 w 851"/>
                <a:gd name="T45" fmla="*/ 0 h 851"/>
                <a:gd name="T46" fmla="*/ 674 w 851"/>
                <a:gd name="T47" fmla="*/ 83 h 851"/>
                <a:gd name="T48" fmla="*/ 705 w 851"/>
                <a:gd name="T49" fmla="*/ 91 h 851"/>
                <a:gd name="T50" fmla="*/ 730 w 851"/>
                <a:gd name="T51" fmla="*/ 107 h 851"/>
                <a:gd name="T52" fmla="*/ 751 w 851"/>
                <a:gd name="T53" fmla="*/ 128 h 851"/>
                <a:gd name="T54" fmla="*/ 764 w 851"/>
                <a:gd name="T55" fmla="*/ 156 h 851"/>
                <a:gd name="T56" fmla="*/ 768 w 851"/>
                <a:gd name="T57" fmla="*/ 187 h 851"/>
                <a:gd name="T58" fmla="*/ 766 w 851"/>
                <a:gd name="T59" fmla="*/ 686 h 851"/>
                <a:gd name="T60" fmla="*/ 755 w 851"/>
                <a:gd name="T61" fmla="*/ 714 h 851"/>
                <a:gd name="T62" fmla="*/ 738 w 851"/>
                <a:gd name="T63" fmla="*/ 738 h 851"/>
                <a:gd name="T64" fmla="*/ 714 w 851"/>
                <a:gd name="T65" fmla="*/ 757 h 851"/>
                <a:gd name="T66" fmla="*/ 685 w 851"/>
                <a:gd name="T67" fmla="*/ 766 h 851"/>
                <a:gd name="T68" fmla="*/ 186 w 851"/>
                <a:gd name="T69" fmla="*/ 769 h 851"/>
                <a:gd name="T70" fmla="*/ 156 w 851"/>
                <a:gd name="T71" fmla="*/ 764 h 851"/>
                <a:gd name="T72" fmla="*/ 128 w 851"/>
                <a:gd name="T73" fmla="*/ 751 h 851"/>
                <a:gd name="T74" fmla="*/ 107 w 851"/>
                <a:gd name="T75" fmla="*/ 730 h 851"/>
                <a:gd name="T76" fmla="*/ 90 w 851"/>
                <a:gd name="T77" fmla="*/ 705 h 851"/>
                <a:gd name="T78" fmla="*/ 83 w 851"/>
                <a:gd name="T79" fmla="*/ 675 h 851"/>
                <a:gd name="T80" fmla="*/ 83 w 851"/>
                <a:gd name="T81" fmla="*/ 176 h 851"/>
                <a:gd name="T82" fmla="*/ 90 w 851"/>
                <a:gd name="T83" fmla="*/ 147 h 851"/>
                <a:gd name="T84" fmla="*/ 107 w 851"/>
                <a:gd name="T85" fmla="*/ 121 h 851"/>
                <a:gd name="T86" fmla="*/ 128 w 851"/>
                <a:gd name="T87" fmla="*/ 100 h 851"/>
                <a:gd name="T88" fmla="*/ 156 w 851"/>
                <a:gd name="T89" fmla="*/ 87 h 851"/>
                <a:gd name="T90" fmla="*/ 186 w 851"/>
                <a:gd name="T91" fmla="*/ 83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1" h="851">
                  <a:moveTo>
                    <a:pt x="128" y="0"/>
                  </a:moveTo>
                  <a:lnTo>
                    <a:pt x="721" y="0"/>
                  </a:lnTo>
                  <a:lnTo>
                    <a:pt x="734" y="0"/>
                  </a:lnTo>
                  <a:lnTo>
                    <a:pt x="747" y="2"/>
                  </a:lnTo>
                  <a:lnTo>
                    <a:pt x="761" y="5"/>
                  </a:lnTo>
                  <a:lnTo>
                    <a:pt x="773" y="10"/>
                  </a:lnTo>
                  <a:lnTo>
                    <a:pt x="783" y="15"/>
                  </a:lnTo>
                  <a:lnTo>
                    <a:pt x="794" y="22"/>
                  </a:lnTo>
                  <a:lnTo>
                    <a:pt x="804" y="29"/>
                  </a:lnTo>
                  <a:lnTo>
                    <a:pt x="813" y="38"/>
                  </a:lnTo>
                  <a:lnTo>
                    <a:pt x="822" y="47"/>
                  </a:lnTo>
                  <a:lnTo>
                    <a:pt x="829" y="57"/>
                  </a:lnTo>
                  <a:lnTo>
                    <a:pt x="836" y="67"/>
                  </a:lnTo>
                  <a:lnTo>
                    <a:pt x="841" y="79"/>
                  </a:lnTo>
                  <a:lnTo>
                    <a:pt x="846" y="90"/>
                  </a:lnTo>
                  <a:lnTo>
                    <a:pt x="849" y="103"/>
                  </a:lnTo>
                  <a:lnTo>
                    <a:pt x="851" y="116"/>
                  </a:lnTo>
                  <a:lnTo>
                    <a:pt x="851" y="130"/>
                  </a:lnTo>
                  <a:lnTo>
                    <a:pt x="851" y="723"/>
                  </a:lnTo>
                  <a:lnTo>
                    <a:pt x="851" y="736"/>
                  </a:lnTo>
                  <a:lnTo>
                    <a:pt x="849" y="748"/>
                  </a:lnTo>
                  <a:lnTo>
                    <a:pt x="846" y="761"/>
                  </a:lnTo>
                  <a:lnTo>
                    <a:pt x="841" y="773"/>
                  </a:lnTo>
                  <a:lnTo>
                    <a:pt x="836" y="784"/>
                  </a:lnTo>
                  <a:lnTo>
                    <a:pt x="829" y="795"/>
                  </a:lnTo>
                  <a:lnTo>
                    <a:pt x="822" y="805"/>
                  </a:lnTo>
                  <a:lnTo>
                    <a:pt x="813" y="814"/>
                  </a:lnTo>
                  <a:lnTo>
                    <a:pt x="804" y="822"/>
                  </a:lnTo>
                  <a:lnTo>
                    <a:pt x="794" y="830"/>
                  </a:lnTo>
                  <a:lnTo>
                    <a:pt x="783" y="836"/>
                  </a:lnTo>
                  <a:lnTo>
                    <a:pt x="773" y="842"/>
                  </a:lnTo>
                  <a:lnTo>
                    <a:pt x="761" y="846"/>
                  </a:lnTo>
                  <a:lnTo>
                    <a:pt x="747" y="849"/>
                  </a:lnTo>
                  <a:lnTo>
                    <a:pt x="734" y="851"/>
                  </a:lnTo>
                  <a:lnTo>
                    <a:pt x="721" y="851"/>
                  </a:lnTo>
                  <a:lnTo>
                    <a:pt x="128" y="851"/>
                  </a:lnTo>
                  <a:lnTo>
                    <a:pt x="115" y="851"/>
                  </a:lnTo>
                  <a:lnTo>
                    <a:pt x="103" y="849"/>
                  </a:lnTo>
                  <a:lnTo>
                    <a:pt x="90" y="846"/>
                  </a:lnTo>
                  <a:lnTo>
                    <a:pt x="78" y="842"/>
                  </a:lnTo>
                  <a:lnTo>
                    <a:pt x="67" y="836"/>
                  </a:lnTo>
                  <a:lnTo>
                    <a:pt x="56" y="830"/>
                  </a:lnTo>
                  <a:lnTo>
                    <a:pt x="47" y="822"/>
                  </a:lnTo>
                  <a:lnTo>
                    <a:pt x="37" y="814"/>
                  </a:lnTo>
                  <a:lnTo>
                    <a:pt x="29" y="805"/>
                  </a:lnTo>
                  <a:lnTo>
                    <a:pt x="22" y="795"/>
                  </a:lnTo>
                  <a:lnTo>
                    <a:pt x="15" y="784"/>
                  </a:lnTo>
                  <a:lnTo>
                    <a:pt x="10" y="773"/>
                  </a:lnTo>
                  <a:lnTo>
                    <a:pt x="5" y="761"/>
                  </a:lnTo>
                  <a:lnTo>
                    <a:pt x="2" y="748"/>
                  </a:lnTo>
                  <a:lnTo>
                    <a:pt x="0" y="736"/>
                  </a:lnTo>
                  <a:lnTo>
                    <a:pt x="0" y="723"/>
                  </a:lnTo>
                  <a:lnTo>
                    <a:pt x="0" y="130"/>
                  </a:lnTo>
                  <a:lnTo>
                    <a:pt x="0" y="116"/>
                  </a:lnTo>
                  <a:lnTo>
                    <a:pt x="2" y="103"/>
                  </a:lnTo>
                  <a:lnTo>
                    <a:pt x="5" y="90"/>
                  </a:lnTo>
                  <a:lnTo>
                    <a:pt x="10" y="79"/>
                  </a:lnTo>
                  <a:lnTo>
                    <a:pt x="15" y="67"/>
                  </a:lnTo>
                  <a:lnTo>
                    <a:pt x="22" y="57"/>
                  </a:lnTo>
                  <a:lnTo>
                    <a:pt x="29" y="47"/>
                  </a:lnTo>
                  <a:lnTo>
                    <a:pt x="37" y="38"/>
                  </a:lnTo>
                  <a:lnTo>
                    <a:pt x="47" y="29"/>
                  </a:lnTo>
                  <a:lnTo>
                    <a:pt x="56" y="22"/>
                  </a:lnTo>
                  <a:lnTo>
                    <a:pt x="67" y="15"/>
                  </a:lnTo>
                  <a:lnTo>
                    <a:pt x="78" y="10"/>
                  </a:lnTo>
                  <a:lnTo>
                    <a:pt x="90" y="5"/>
                  </a:lnTo>
                  <a:lnTo>
                    <a:pt x="103" y="2"/>
                  </a:lnTo>
                  <a:lnTo>
                    <a:pt x="115" y="0"/>
                  </a:lnTo>
                  <a:lnTo>
                    <a:pt x="128" y="0"/>
                  </a:lnTo>
                  <a:close/>
                  <a:moveTo>
                    <a:pt x="186" y="83"/>
                  </a:moveTo>
                  <a:lnTo>
                    <a:pt x="664" y="83"/>
                  </a:lnTo>
                  <a:lnTo>
                    <a:pt x="674" y="83"/>
                  </a:lnTo>
                  <a:lnTo>
                    <a:pt x="685" y="85"/>
                  </a:lnTo>
                  <a:lnTo>
                    <a:pt x="695" y="87"/>
                  </a:lnTo>
                  <a:lnTo>
                    <a:pt x="705" y="91"/>
                  </a:lnTo>
                  <a:lnTo>
                    <a:pt x="714" y="96"/>
                  </a:lnTo>
                  <a:lnTo>
                    <a:pt x="722" y="100"/>
                  </a:lnTo>
                  <a:lnTo>
                    <a:pt x="730" y="107"/>
                  </a:lnTo>
                  <a:lnTo>
                    <a:pt x="738" y="113"/>
                  </a:lnTo>
                  <a:lnTo>
                    <a:pt x="744" y="121"/>
                  </a:lnTo>
                  <a:lnTo>
                    <a:pt x="751" y="128"/>
                  </a:lnTo>
                  <a:lnTo>
                    <a:pt x="755" y="137"/>
                  </a:lnTo>
                  <a:lnTo>
                    <a:pt x="761" y="147"/>
                  </a:lnTo>
                  <a:lnTo>
                    <a:pt x="764" y="156"/>
                  </a:lnTo>
                  <a:lnTo>
                    <a:pt x="766" y="166"/>
                  </a:lnTo>
                  <a:lnTo>
                    <a:pt x="768" y="176"/>
                  </a:lnTo>
                  <a:lnTo>
                    <a:pt x="768" y="187"/>
                  </a:lnTo>
                  <a:lnTo>
                    <a:pt x="768" y="665"/>
                  </a:lnTo>
                  <a:lnTo>
                    <a:pt x="768" y="675"/>
                  </a:lnTo>
                  <a:lnTo>
                    <a:pt x="766" y="686"/>
                  </a:lnTo>
                  <a:lnTo>
                    <a:pt x="764" y="696"/>
                  </a:lnTo>
                  <a:lnTo>
                    <a:pt x="761" y="705"/>
                  </a:lnTo>
                  <a:lnTo>
                    <a:pt x="755" y="714"/>
                  </a:lnTo>
                  <a:lnTo>
                    <a:pt x="751" y="723"/>
                  </a:lnTo>
                  <a:lnTo>
                    <a:pt x="744" y="730"/>
                  </a:lnTo>
                  <a:lnTo>
                    <a:pt x="738" y="738"/>
                  </a:lnTo>
                  <a:lnTo>
                    <a:pt x="730" y="745"/>
                  </a:lnTo>
                  <a:lnTo>
                    <a:pt x="722" y="751"/>
                  </a:lnTo>
                  <a:lnTo>
                    <a:pt x="714" y="757"/>
                  </a:lnTo>
                  <a:lnTo>
                    <a:pt x="705" y="761"/>
                  </a:lnTo>
                  <a:lnTo>
                    <a:pt x="695" y="764"/>
                  </a:lnTo>
                  <a:lnTo>
                    <a:pt x="685" y="766"/>
                  </a:lnTo>
                  <a:lnTo>
                    <a:pt x="674" y="769"/>
                  </a:lnTo>
                  <a:lnTo>
                    <a:pt x="664" y="769"/>
                  </a:lnTo>
                  <a:lnTo>
                    <a:pt x="186" y="769"/>
                  </a:lnTo>
                  <a:lnTo>
                    <a:pt x="176" y="769"/>
                  </a:lnTo>
                  <a:lnTo>
                    <a:pt x="165" y="766"/>
                  </a:lnTo>
                  <a:lnTo>
                    <a:pt x="156" y="764"/>
                  </a:lnTo>
                  <a:lnTo>
                    <a:pt x="146" y="761"/>
                  </a:lnTo>
                  <a:lnTo>
                    <a:pt x="137" y="757"/>
                  </a:lnTo>
                  <a:lnTo>
                    <a:pt x="128" y="751"/>
                  </a:lnTo>
                  <a:lnTo>
                    <a:pt x="121" y="745"/>
                  </a:lnTo>
                  <a:lnTo>
                    <a:pt x="113" y="738"/>
                  </a:lnTo>
                  <a:lnTo>
                    <a:pt x="107" y="730"/>
                  </a:lnTo>
                  <a:lnTo>
                    <a:pt x="100" y="723"/>
                  </a:lnTo>
                  <a:lnTo>
                    <a:pt x="95" y="714"/>
                  </a:lnTo>
                  <a:lnTo>
                    <a:pt x="90" y="705"/>
                  </a:lnTo>
                  <a:lnTo>
                    <a:pt x="87" y="696"/>
                  </a:lnTo>
                  <a:lnTo>
                    <a:pt x="85" y="686"/>
                  </a:lnTo>
                  <a:lnTo>
                    <a:pt x="83" y="675"/>
                  </a:lnTo>
                  <a:lnTo>
                    <a:pt x="83" y="665"/>
                  </a:lnTo>
                  <a:lnTo>
                    <a:pt x="83" y="187"/>
                  </a:lnTo>
                  <a:lnTo>
                    <a:pt x="83" y="176"/>
                  </a:lnTo>
                  <a:lnTo>
                    <a:pt x="85" y="166"/>
                  </a:lnTo>
                  <a:lnTo>
                    <a:pt x="87" y="156"/>
                  </a:lnTo>
                  <a:lnTo>
                    <a:pt x="90" y="147"/>
                  </a:lnTo>
                  <a:lnTo>
                    <a:pt x="95" y="137"/>
                  </a:lnTo>
                  <a:lnTo>
                    <a:pt x="100" y="128"/>
                  </a:lnTo>
                  <a:lnTo>
                    <a:pt x="107" y="121"/>
                  </a:lnTo>
                  <a:lnTo>
                    <a:pt x="113" y="113"/>
                  </a:lnTo>
                  <a:lnTo>
                    <a:pt x="121" y="107"/>
                  </a:lnTo>
                  <a:lnTo>
                    <a:pt x="128" y="100"/>
                  </a:lnTo>
                  <a:lnTo>
                    <a:pt x="137" y="96"/>
                  </a:lnTo>
                  <a:lnTo>
                    <a:pt x="146" y="91"/>
                  </a:lnTo>
                  <a:lnTo>
                    <a:pt x="156" y="87"/>
                  </a:lnTo>
                  <a:lnTo>
                    <a:pt x="165" y="85"/>
                  </a:lnTo>
                  <a:lnTo>
                    <a:pt x="176" y="83"/>
                  </a:lnTo>
                  <a:lnTo>
                    <a:pt x="186"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6" name="Freeform 33"/>
            <p:cNvSpPr>
              <a:spLocks noEditPoints="1"/>
            </p:cNvSpPr>
            <p:nvPr/>
          </p:nvSpPr>
          <p:spPr bwMode="auto">
            <a:xfrm>
              <a:off x="1846263" y="2200275"/>
              <a:ext cx="269875" cy="269875"/>
            </a:xfrm>
            <a:custGeom>
              <a:avLst/>
              <a:gdLst>
                <a:gd name="T0" fmla="*/ 736 w 853"/>
                <a:gd name="T1" fmla="*/ 0 h 851"/>
                <a:gd name="T2" fmla="*/ 773 w 853"/>
                <a:gd name="T3" fmla="*/ 10 h 851"/>
                <a:gd name="T4" fmla="*/ 805 w 853"/>
                <a:gd name="T5" fmla="*/ 29 h 851"/>
                <a:gd name="T6" fmla="*/ 830 w 853"/>
                <a:gd name="T7" fmla="*/ 57 h 851"/>
                <a:gd name="T8" fmla="*/ 846 w 853"/>
                <a:gd name="T9" fmla="*/ 90 h 851"/>
                <a:gd name="T10" fmla="*/ 853 w 853"/>
                <a:gd name="T11" fmla="*/ 130 h 851"/>
                <a:gd name="T12" fmla="*/ 850 w 853"/>
                <a:gd name="T13" fmla="*/ 748 h 851"/>
                <a:gd name="T14" fmla="*/ 836 w 853"/>
                <a:gd name="T15" fmla="*/ 784 h 851"/>
                <a:gd name="T16" fmla="*/ 815 w 853"/>
                <a:gd name="T17" fmla="*/ 814 h 851"/>
                <a:gd name="T18" fmla="*/ 784 w 853"/>
                <a:gd name="T19" fmla="*/ 836 h 851"/>
                <a:gd name="T20" fmla="*/ 749 w 853"/>
                <a:gd name="T21" fmla="*/ 849 h 851"/>
                <a:gd name="T22" fmla="*/ 130 w 853"/>
                <a:gd name="T23" fmla="*/ 851 h 851"/>
                <a:gd name="T24" fmla="*/ 92 w 853"/>
                <a:gd name="T25" fmla="*/ 846 h 851"/>
                <a:gd name="T26" fmla="*/ 57 w 853"/>
                <a:gd name="T27" fmla="*/ 830 h 851"/>
                <a:gd name="T28" fmla="*/ 30 w 853"/>
                <a:gd name="T29" fmla="*/ 805 h 851"/>
                <a:gd name="T30" fmla="*/ 10 w 853"/>
                <a:gd name="T31" fmla="*/ 773 h 851"/>
                <a:gd name="T32" fmla="*/ 2 w 853"/>
                <a:gd name="T33" fmla="*/ 736 h 851"/>
                <a:gd name="T34" fmla="*/ 2 w 853"/>
                <a:gd name="T35" fmla="*/ 116 h 851"/>
                <a:gd name="T36" fmla="*/ 10 w 853"/>
                <a:gd name="T37" fmla="*/ 79 h 851"/>
                <a:gd name="T38" fmla="*/ 30 w 853"/>
                <a:gd name="T39" fmla="*/ 47 h 851"/>
                <a:gd name="T40" fmla="*/ 57 w 853"/>
                <a:gd name="T41" fmla="*/ 22 h 851"/>
                <a:gd name="T42" fmla="*/ 92 w 853"/>
                <a:gd name="T43" fmla="*/ 5 h 851"/>
                <a:gd name="T44" fmla="*/ 130 w 853"/>
                <a:gd name="T45" fmla="*/ 0 h 851"/>
                <a:gd name="T46" fmla="*/ 675 w 853"/>
                <a:gd name="T47" fmla="*/ 83 h 851"/>
                <a:gd name="T48" fmla="*/ 706 w 853"/>
                <a:gd name="T49" fmla="*/ 91 h 851"/>
                <a:gd name="T50" fmla="*/ 732 w 853"/>
                <a:gd name="T51" fmla="*/ 107 h 851"/>
                <a:gd name="T52" fmla="*/ 751 w 853"/>
                <a:gd name="T53" fmla="*/ 128 h 851"/>
                <a:gd name="T54" fmla="*/ 765 w 853"/>
                <a:gd name="T55" fmla="*/ 156 h 851"/>
                <a:gd name="T56" fmla="*/ 769 w 853"/>
                <a:gd name="T57" fmla="*/ 187 h 851"/>
                <a:gd name="T58" fmla="*/ 767 w 853"/>
                <a:gd name="T59" fmla="*/ 686 h 851"/>
                <a:gd name="T60" fmla="*/ 757 w 853"/>
                <a:gd name="T61" fmla="*/ 714 h 851"/>
                <a:gd name="T62" fmla="*/ 738 w 853"/>
                <a:gd name="T63" fmla="*/ 738 h 851"/>
                <a:gd name="T64" fmla="*/ 714 w 853"/>
                <a:gd name="T65" fmla="*/ 757 h 851"/>
                <a:gd name="T66" fmla="*/ 686 w 853"/>
                <a:gd name="T67" fmla="*/ 766 h 851"/>
                <a:gd name="T68" fmla="*/ 188 w 853"/>
                <a:gd name="T69" fmla="*/ 769 h 851"/>
                <a:gd name="T70" fmla="*/ 156 w 853"/>
                <a:gd name="T71" fmla="*/ 764 h 851"/>
                <a:gd name="T72" fmla="*/ 129 w 853"/>
                <a:gd name="T73" fmla="*/ 751 h 851"/>
                <a:gd name="T74" fmla="*/ 107 w 853"/>
                <a:gd name="T75" fmla="*/ 730 h 851"/>
                <a:gd name="T76" fmla="*/ 92 w 853"/>
                <a:gd name="T77" fmla="*/ 705 h 851"/>
                <a:gd name="T78" fmla="*/ 84 w 853"/>
                <a:gd name="T79" fmla="*/ 675 h 851"/>
                <a:gd name="T80" fmla="*/ 84 w 853"/>
                <a:gd name="T81" fmla="*/ 176 h 851"/>
                <a:gd name="T82" fmla="*/ 92 w 853"/>
                <a:gd name="T83" fmla="*/ 147 h 851"/>
                <a:gd name="T84" fmla="*/ 107 w 853"/>
                <a:gd name="T85" fmla="*/ 121 h 851"/>
                <a:gd name="T86" fmla="*/ 129 w 853"/>
                <a:gd name="T87" fmla="*/ 100 h 851"/>
                <a:gd name="T88" fmla="*/ 156 w 853"/>
                <a:gd name="T89" fmla="*/ 87 h 851"/>
                <a:gd name="T90" fmla="*/ 188 w 853"/>
                <a:gd name="T91" fmla="*/ 83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3" h="851">
                  <a:moveTo>
                    <a:pt x="130" y="0"/>
                  </a:moveTo>
                  <a:lnTo>
                    <a:pt x="723" y="0"/>
                  </a:lnTo>
                  <a:lnTo>
                    <a:pt x="736" y="0"/>
                  </a:lnTo>
                  <a:lnTo>
                    <a:pt x="749" y="2"/>
                  </a:lnTo>
                  <a:lnTo>
                    <a:pt x="761" y="5"/>
                  </a:lnTo>
                  <a:lnTo>
                    <a:pt x="773" y="10"/>
                  </a:lnTo>
                  <a:lnTo>
                    <a:pt x="784" y="15"/>
                  </a:lnTo>
                  <a:lnTo>
                    <a:pt x="795" y="22"/>
                  </a:lnTo>
                  <a:lnTo>
                    <a:pt x="805" y="29"/>
                  </a:lnTo>
                  <a:lnTo>
                    <a:pt x="815" y="38"/>
                  </a:lnTo>
                  <a:lnTo>
                    <a:pt x="822" y="47"/>
                  </a:lnTo>
                  <a:lnTo>
                    <a:pt x="830" y="57"/>
                  </a:lnTo>
                  <a:lnTo>
                    <a:pt x="836" y="67"/>
                  </a:lnTo>
                  <a:lnTo>
                    <a:pt x="842" y="79"/>
                  </a:lnTo>
                  <a:lnTo>
                    <a:pt x="846" y="90"/>
                  </a:lnTo>
                  <a:lnTo>
                    <a:pt x="850" y="103"/>
                  </a:lnTo>
                  <a:lnTo>
                    <a:pt x="852" y="116"/>
                  </a:lnTo>
                  <a:lnTo>
                    <a:pt x="853" y="130"/>
                  </a:lnTo>
                  <a:lnTo>
                    <a:pt x="853" y="723"/>
                  </a:lnTo>
                  <a:lnTo>
                    <a:pt x="852" y="736"/>
                  </a:lnTo>
                  <a:lnTo>
                    <a:pt x="850" y="748"/>
                  </a:lnTo>
                  <a:lnTo>
                    <a:pt x="846" y="761"/>
                  </a:lnTo>
                  <a:lnTo>
                    <a:pt x="842" y="773"/>
                  </a:lnTo>
                  <a:lnTo>
                    <a:pt x="836" y="784"/>
                  </a:lnTo>
                  <a:lnTo>
                    <a:pt x="830" y="795"/>
                  </a:lnTo>
                  <a:lnTo>
                    <a:pt x="822" y="805"/>
                  </a:lnTo>
                  <a:lnTo>
                    <a:pt x="815" y="814"/>
                  </a:lnTo>
                  <a:lnTo>
                    <a:pt x="805" y="822"/>
                  </a:lnTo>
                  <a:lnTo>
                    <a:pt x="795" y="830"/>
                  </a:lnTo>
                  <a:lnTo>
                    <a:pt x="784" y="836"/>
                  </a:lnTo>
                  <a:lnTo>
                    <a:pt x="773" y="842"/>
                  </a:lnTo>
                  <a:lnTo>
                    <a:pt x="761" y="846"/>
                  </a:lnTo>
                  <a:lnTo>
                    <a:pt x="749" y="849"/>
                  </a:lnTo>
                  <a:lnTo>
                    <a:pt x="736" y="851"/>
                  </a:lnTo>
                  <a:lnTo>
                    <a:pt x="723" y="851"/>
                  </a:lnTo>
                  <a:lnTo>
                    <a:pt x="130" y="851"/>
                  </a:lnTo>
                  <a:lnTo>
                    <a:pt x="117" y="851"/>
                  </a:lnTo>
                  <a:lnTo>
                    <a:pt x="104" y="849"/>
                  </a:lnTo>
                  <a:lnTo>
                    <a:pt x="92" y="846"/>
                  </a:lnTo>
                  <a:lnTo>
                    <a:pt x="80" y="842"/>
                  </a:lnTo>
                  <a:lnTo>
                    <a:pt x="68" y="836"/>
                  </a:lnTo>
                  <a:lnTo>
                    <a:pt x="57" y="830"/>
                  </a:lnTo>
                  <a:lnTo>
                    <a:pt x="47" y="822"/>
                  </a:lnTo>
                  <a:lnTo>
                    <a:pt x="39" y="814"/>
                  </a:lnTo>
                  <a:lnTo>
                    <a:pt x="30" y="805"/>
                  </a:lnTo>
                  <a:lnTo>
                    <a:pt x="22" y="795"/>
                  </a:lnTo>
                  <a:lnTo>
                    <a:pt x="16" y="784"/>
                  </a:lnTo>
                  <a:lnTo>
                    <a:pt x="10" y="773"/>
                  </a:lnTo>
                  <a:lnTo>
                    <a:pt x="6" y="761"/>
                  </a:lnTo>
                  <a:lnTo>
                    <a:pt x="3" y="748"/>
                  </a:lnTo>
                  <a:lnTo>
                    <a:pt x="2" y="736"/>
                  </a:lnTo>
                  <a:lnTo>
                    <a:pt x="0" y="723"/>
                  </a:lnTo>
                  <a:lnTo>
                    <a:pt x="0" y="130"/>
                  </a:lnTo>
                  <a:lnTo>
                    <a:pt x="2" y="116"/>
                  </a:lnTo>
                  <a:lnTo>
                    <a:pt x="3" y="103"/>
                  </a:lnTo>
                  <a:lnTo>
                    <a:pt x="6" y="90"/>
                  </a:lnTo>
                  <a:lnTo>
                    <a:pt x="10" y="79"/>
                  </a:lnTo>
                  <a:lnTo>
                    <a:pt x="16" y="67"/>
                  </a:lnTo>
                  <a:lnTo>
                    <a:pt x="22" y="57"/>
                  </a:lnTo>
                  <a:lnTo>
                    <a:pt x="30" y="47"/>
                  </a:lnTo>
                  <a:lnTo>
                    <a:pt x="39" y="38"/>
                  </a:lnTo>
                  <a:lnTo>
                    <a:pt x="47" y="29"/>
                  </a:lnTo>
                  <a:lnTo>
                    <a:pt x="57" y="22"/>
                  </a:lnTo>
                  <a:lnTo>
                    <a:pt x="68" y="15"/>
                  </a:lnTo>
                  <a:lnTo>
                    <a:pt x="80" y="10"/>
                  </a:lnTo>
                  <a:lnTo>
                    <a:pt x="92" y="5"/>
                  </a:lnTo>
                  <a:lnTo>
                    <a:pt x="104" y="2"/>
                  </a:lnTo>
                  <a:lnTo>
                    <a:pt x="117" y="0"/>
                  </a:lnTo>
                  <a:lnTo>
                    <a:pt x="130" y="0"/>
                  </a:lnTo>
                  <a:close/>
                  <a:moveTo>
                    <a:pt x="188" y="83"/>
                  </a:moveTo>
                  <a:lnTo>
                    <a:pt x="665" y="83"/>
                  </a:lnTo>
                  <a:lnTo>
                    <a:pt x="675" y="83"/>
                  </a:lnTo>
                  <a:lnTo>
                    <a:pt x="686" y="85"/>
                  </a:lnTo>
                  <a:lnTo>
                    <a:pt x="696" y="87"/>
                  </a:lnTo>
                  <a:lnTo>
                    <a:pt x="706" y="91"/>
                  </a:lnTo>
                  <a:lnTo>
                    <a:pt x="714" y="96"/>
                  </a:lnTo>
                  <a:lnTo>
                    <a:pt x="723" y="100"/>
                  </a:lnTo>
                  <a:lnTo>
                    <a:pt x="732" y="107"/>
                  </a:lnTo>
                  <a:lnTo>
                    <a:pt x="738" y="113"/>
                  </a:lnTo>
                  <a:lnTo>
                    <a:pt x="745" y="121"/>
                  </a:lnTo>
                  <a:lnTo>
                    <a:pt x="751" y="128"/>
                  </a:lnTo>
                  <a:lnTo>
                    <a:pt x="757" y="137"/>
                  </a:lnTo>
                  <a:lnTo>
                    <a:pt x="761" y="147"/>
                  </a:lnTo>
                  <a:lnTo>
                    <a:pt x="765" y="156"/>
                  </a:lnTo>
                  <a:lnTo>
                    <a:pt x="767" y="166"/>
                  </a:lnTo>
                  <a:lnTo>
                    <a:pt x="769" y="176"/>
                  </a:lnTo>
                  <a:lnTo>
                    <a:pt x="769" y="187"/>
                  </a:lnTo>
                  <a:lnTo>
                    <a:pt x="769" y="665"/>
                  </a:lnTo>
                  <a:lnTo>
                    <a:pt x="769" y="675"/>
                  </a:lnTo>
                  <a:lnTo>
                    <a:pt x="767" y="686"/>
                  </a:lnTo>
                  <a:lnTo>
                    <a:pt x="765" y="696"/>
                  </a:lnTo>
                  <a:lnTo>
                    <a:pt x="761" y="705"/>
                  </a:lnTo>
                  <a:lnTo>
                    <a:pt x="757" y="714"/>
                  </a:lnTo>
                  <a:lnTo>
                    <a:pt x="751" y="723"/>
                  </a:lnTo>
                  <a:lnTo>
                    <a:pt x="745" y="730"/>
                  </a:lnTo>
                  <a:lnTo>
                    <a:pt x="738" y="738"/>
                  </a:lnTo>
                  <a:lnTo>
                    <a:pt x="732" y="745"/>
                  </a:lnTo>
                  <a:lnTo>
                    <a:pt x="723" y="751"/>
                  </a:lnTo>
                  <a:lnTo>
                    <a:pt x="714" y="757"/>
                  </a:lnTo>
                  <a:lnTo>
                    <a:pt x="706" y="761"/>
                  </a:lnTo>
                  <a:lnTo>
                    <a:pt x="696" y="764"/>
                  </a:lnTo>
                  <a:lnTo>
                    <a:pt x="686" y="766"/>
                  </a:lnTo>
                  <a:lnTo>
                    <a:pt x="675" y="769"/>
                  </a:lnTo>
                  <a:lnTo>
                    <a:pt x="665" y="769"/>
                  </a:lnTo>
                  <a:lnTo>
                    <a:pt x="188" y="769"/>
                  </a:lnTo>
                  <a:lnTo>
                    <a:pt x="177" y="769"/>
                  </a:lnTo>
                  <a:lnTo>
                    <a:pt x="167" y="766"/>
                  </a:lnTo>
                  <a:lnTo>
                    <a:pt x="156" y="764"/>
                  </a:lnTo>
                  <a:lnTo>
                    <a:pt x="148" y="761"/>
                  </a:lnTo>
                  <a:lnTo>
                    <a:pt x="138" y="757"/>
                  </a:lnTo>
                  <a:lnTo>
                    <a:pt x="129" y="751"/>
                  </a:lnTo>
                  <a:lnTo>
                    <a:pt x="121" y="745"/>
                  </a:lnTo>
                  <a:lnTo>
                    <a:pt x="114" y="738"/>
                  </a:lnTo>
                  <a:lnTo>
                    <a:pt x="107" y="730"/>
                  </a:lnTo>
                  <a:lnTo>
                    <a:pt x="102" y="723"/>
                  </a:lnTo>
                  <a:lnTo>
                    <a:pt x="96" y="714"/>
                  </a:lnTo>
                  <a:lnTo>
                    <a:pt x="92" y="705"/>
                  </a:lnTo>
                  <a:lnTo>
                    <a:pt x="88" y="696"/>
                  </a:lnTo>
                  <a:lnTo>
                    <a:pt x="85" y="686"/>
                  </a:lnTo>
                  <a:lnTo>
                    <a:pt x="84" y="675"/>
                  </a:lnTo>
                  <a:lnTo>
                    <a:pt x="83" y="665"/>
                  </a:lnTo>
                  <a:lnTo>
                    <a:pt x="83" y="187"/>
                  </a:lnTo>
                  <a:lnTo>
                    <a:pt x="84" y="176"/>
                  </a:lnTo>
                  <a:lnTo>
                    <a:pt x="85" y="166"/>
                  </a:lnTo>
                  <a:lnTo>
                    <a:pt x="88" y="156"/>
                  </a:lnTo>
                  <a:lnTo>
                    <a:pt x="92" y="147"/>
                  </a:lnTo>
                  <a:lnTo>
                    <a:pt x="96" y="137"/>
                  </a:lnTo>
                  <a:lnTo>
                    <a:pt x="102" y="128"/>
                  </a:lnTo>
                  <a:lnTo>
                    <a:pt x="107" y="121"/>
                  </a:lnTo>
                  <a:lnTo>
                    <a:pt x="114" y="113"/>
                  </a:lnTo>
                  <a:lnTo>
                    <a:pt x="121" y="107"/>
                  </a:lnTo>
                  <a:lnTo>
                    <a:pt x="129" y="100"/>
                  </a:lnTo>
                  <a:lnTo>
                    <a:pt x="138" y="96"/>
                  </a:lnTo>
                  <a:lnTo>
                    <a:pt x="148" y="91"/>
                  </a:lnTo>
                  <a:lnTo>
                    <a:pt x="156" y="87"/>
                  </a:lnTo>
                  <a:lnTo>
                    <a:pt x="167" y="85"/>
                  </a:lnTo>
                  <a:lnTo>
                    <a:pt x="177" y="83"/>
                  </a:lnTo>
                  <a:lnTo>
                    <a:pt x="188"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7" name="Rectangle 34"/>
            <p:cNvSpPr>
              <a:spLocks noChangeArrowheads="1"/>
            </p:cNvSpPr>
            <p:nvPr/>
          </p:nvSpPr>
          <p:spPr bwMode="auto">
            <a:xfrm>
              <a:off x="1712913" y="2286000"/>
              <a:ext cx="142875" cy="28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8" name="Rectangle 35"/>
            <p:cNvSpPr>
              <a:spLocks noChangeArrowheads="1"/>
            </p:cNvSpPr>
            <p:nvPr/>
          </p:nvSpPr>
          <p:spPr bwMode="auto">
            <a:xfrm>
              <a:off x="1398588" y="2278063"/>
              <a:ext cx="4921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9" name="Rectangle 36"/>
            <p:cNvSpPr>
              <a:spLocks noChangeArrowheads="1"/>
            </p:cNvSpPr>
            <p:nvPr/>
          </p:nvSpPr>
          <p:spPr bwMode="auto">
            <a:xfrm>
              <a:off x="2116138" y="2278063"/>
              <a:ext cx="4921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pic>
        <p:nvPicPr>
          <p:cNvPr id="3074" name="Picture 2" descr="isultati immagini per javascript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3080" y="2652594"/>
            <a:ext cx="1766978" cy="103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5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childTnLst>
                                </p:cTn>
                              </p:par>
                              <p:par>
                                <p:cTn id="10" presetID="3" presetClass="entr" presetSubtype="1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blinds(horizontal)">
                                      <p:cBhvr>
                                        <p:cTn id="12" dur="500"/>
                                        <p:tgtEl>
                                          <p:spTgt spid="70"/>
                                        </p:tgtEl>
                                      </p:cBhvr>
                                    </p:animEffect>
                                  </p:childTnLst>
                                </p:cTn>
                              </p:par>
                              <p:par>
                                <p:cTn id="13" presetID="3" presetClass="entr" presetSubtype="1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blinds(horizontal)">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sultati immagini per lack communication"/>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8299" r="829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8" name="TextBox 8"/>
          <p:cNvSpPr txBox="1"/>
          <p:nvPr/>
        </p:nvSpPr>
        <p:spPr>
          <a:xfrm>
            <a:off x="-1" y="469593"/>
            <a:ext cx="4818743" cy="732508"/>
          </a:xfrm>
          <a:prstGeom prst="rect">
            <a:avLst/>
          </a:prstGeom>
          <a:solidFill>
            <a:schemeClr val="tx1">
              <a:lumMod val="20000"/>
              <a:lumOff val="80000"/>
              <a:alpha val="86000"/>
            </a:schemeClr>
          </a:solidFill>
        </p:spPr>
        <p:txBody>
          <a:bodyPr wrap="square" rtlCol="0">
            <a:spAutoFit/>
          </a:bodyPr>
          <a:lstStyle/>
          <a:p>
            <a:pPr>
              <a:lnSpc>
                <a:spcPct val="130000"/>
              </a:lnSpc>
            </a:pPr>
            <a:r>
              <a:rPr lang="en-US" sz="3200" b="1" dirty="0">
                <a:solidFill>
                  <a:schemeClr val="accent6">
                    <a:lumMod val="50000"/>
                  </a:schemeClr>
                </a:solidFill>
                <a:latin typeface="Roboto Condensed Light" panose="02000000000000000000" pitchFamily="2" charset="0"/>
                <a:ea typeface="Roboto Condensed Light" panose="02000000000000000000" pitchFamily="2" charset="0"/>
              </a:rPr>
              <a:t>Lack of Communication</a:t>
            </a:r>
          </a:p>
        </p:txBody>
      </p:sp>
      <p:sp>
        <p:nvSpPr>
          <p:cNvPr id="9" name="Freeform 9"/>
          <p:cNvSpPr>
            <a:spLocks/>
          </p:cNvSpPr>
          <p:nvPr/>
        </p:nvSpPr>
        <p:spPr bwMode="auto">
          <a:xfrm>
            <a:off x="-290751" y="0"/>
            <a:ext cx="3340256" cy="515152"/>
          </a:xfrm>
          <a:custGeom>
            <a:avLst/>
            <a:gdLst/>
            <a:ahLst/>
            <a:cxnLst>
              <a:cxn ang="0">
                <a:pos x="1685" y="292"/>
              </a:cxn>
              <a:cxn ang="0">
                <a:pos x="1572" y="0"/>
              </a:cxn>
              <a:cxn ang="0">
                <a:pos x="113" y="0"/>
              </a:cxn>
              <a:cxn ang="0">
                <a:pos x="0" y="292"/>
              </a:cxn>
              <a:cxn ang="0">
                <a:pos x="1685" y="292"/>
              </a:cxn>
            </a:cxnLst>
            <a:rect l="0" t="0" r="r" b="b"/>
            <a:pathLst>
              <a:path w="1685" h="292">
                <a:moveTo>
                  <a:pt x="1685" y="292"/>
                </a:moveTo>
                <a:lnTo>
                  <a:pt x="1572" y="0"/>
                </a:lnTo>
                <a:lnTo>
                  <a:pt x="113" y="0"/>
                </a:lnTo>
                <a:lnTo>
                  <a:pt x="0" y="292"/>
                </a:lnTo>
                <a:lnTo>
                  <a:pt x="1685" y="292"/>
                </a:lnTo>
                <a:close/>
              </a:path>
            </a:pathLst>
          </a:custGeom>
          <a:solidFill>
            <a:schemeClr val="accent4"/>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RISK</a:t>
            </a:r>
          </a:p>
        </p:txBody>
      </p:sp>
      <p:sp>
        <p:nvSpPr>
          <p:cNvPr id="10" name="Rettangolo arrotondato 9"/>
          <p:cNvSpPr/>
          <p:nvPr/>
        </p:nvSpPr>
        <p:spPr>
          <a:xfrm>
            <a:off x="479685" y="1259174"/>
            <a:ext cx="11197653" cy="5201587"/>
          </a:xfrm>
          <a:prstGeom prst="roundRect">
            <a:avLst/>
          </a:prstGeom>
          <a:solidFill>
            <a:schemeClr val="accent4">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505" y="2044473"/>
            <a:ext cx="6449356" cy="3630988"/>
          </a:xfrm>
          <a:prstGeom prst="rect">
            <a:avLst/>
          </a:prstGeom>
        </p:spPr>
      </p:pic>
    </p:spTree>
    <p:extLst>
      <p:ext uri="{BB962C8B-B14F-4D97-AF65-F5344CB8AC3E}">
        <p14:creationId xmlns:p14="http://schemas.microsoft.com/office/powerpoint/2010/main" val="134128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blinds(horizontal)">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12" descr="mmagine correl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095" y="0"/>
            <a:ext cx="9158990" cy="677765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8"/>
          <p:cNvSpPr txBox="1"/>
          <p:nvPr/>
        </p:nvSpPr>
        <p:spPr>
          <a:xfrm>
            <a:off x="0" y="469593"/>
            <a:ext cx="4075796" cy="732508"/>
          </a:xfrm>
          <a:prstGeom prst="rect">
            <a:avLst/>
          </a:prstGeom>
          <a:noFill/>
        </p:spPr>
        <p:txBody>
          <a:bodyPr wrap="none" rtlCol="0">
            <a:spAutoFit/>
          </a:bodyPr>
          <a:lstStyle/>
          <a:p>
            <a:pPr>
              <a:lnSpc>
                <a:spcPct val="130000"/>
              </a:lnSpc>
            </a:pPr>
            <a:r>
              <a:rPr lang="en-US" sz="3200" b="1" dirty="0">
                <a:solidFill>
                  <a:schemeClr val="accent6">
                    <a:lumMod val="50000"/>
                  </a:schemeClr>
                </a:solidFill>
                <a:latin typeface="Roboto Condensed Light" panose="02000000000000000000" pitchFamily="2" charset="0"/>
                <a:ea typeface="Roboto Condensed Light" panose="02000000000000000000" pitchFamily="2" charset="0"/>
              </a:rPr>
              <a:t>Lack of </a:t>
            </a:r>
            <a:r>
              <a:rPr lang="en-US" sz="3200" b="1" dirty="0" err="1">
                <a:solidFill>
                  <a:schemeClr val="accent6">
                    <a:lumMod val="50000"/>
                  </a:schemeClr>
                </a:solidFill>
                <a:latin typeface="Roboto Condensed Light" panose="02000000000000000000" pitchFamily="2" charset="0"/>
                <a:ea typeface="Roboto Condensed Light" panose="02000000000000000000" pitchFamily="2" charset="0"/>
              </a:rPr>
              <a:t>responsability</a:t>
            </a:r>
            <a:endParaRPr lang="en-US" sz="3200" b="1" dirty="0">
              <a:solidFill>
                <a:schemeClr val="accent6">
                  <a:lumMod val="50000"/>
                </a:schemeClr>
              </a:solidFill>
              <a:latin typeface="Roboto Condensed Light" panose="02000000000000000000" pitchFamily="2" charset="0"/>
              <a:ea typeface="Roboto Condensed Light" panose="02000000000000000000" pitchFamily="2" charset="0"/>
            </a:endParaRPr>
          </a:p>
        </p:txBody>
      </p:sp>
      <p:sp>
        <p:nvSpPr>
          <p:cNvPr id="14" name="Freeform 9"/>
          <p:cNvSpPr>
            <a:spLocks/>
          </p:cNvSpPr>
          <p:nvPr/>
        </p:nvSpPr>
        <p:spPr bwMode="auto">
          <a:xfrm>
            <a:off x="-290751" y="0"/>
            <a:ext cx="3340256" cy="515152"/>
          </a:xfrm>
          <a:custGeom>
            <a:avLst/>
            <a:gdLst/>
            <a:ahLst/>
            <a:cxnLst>
              <a:cxn ang="0">
                <a:pos x="1685" y="292"/>
              </a:cxn>
              <a:cxn ang="0">
                <a:pos x="1572" y="0"/>
              </a:cxn>
              <a:cxn ang="0">
                <a:pos x="113" y="0"/>
              </a:cxn>
              <a:cxn ang="0">
                <a:pos x="0" y="292"/>
              </a:cxn>
              <a:cxn ang="0">
                <a:pos x="1685" y="292"/>
              </a:cxn>
            </a:cxnLst>
            <a:rect l="0" t="0" r="r" b="b"/>
            <a:pathLst>
              <a:path w="1685" h="292">
                <a:moveTo>
                  <a:pt x="1685" y="292"/>
                </a:moveTo>
                <a:lnTo>
                  <a:pt x="1572" y="0"/>
                </a:lnTo>
                <a:lnTo>
                  <a:pt x="113" y="0"/>
                </a:lnTo>
                <a:lnTo>
                  <a:pt x="0" y="292"/>
                </a:lnTo>
                <a:lnTo>
                  <a:pt x="1685" y="292"/>
                </a:lnTo>
                <a:close/>
              </a:path>
            </a:pathLst>
          </a:custGeom>
          <a:solidFill>
            <a:schemeClr val="accent4"/>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RISK</a:t>
            </a:r>
          </a:p>
        </p:txBody>
      </p:sp>
      <p:sp>
        <p:nvSpPr>
          <p:cNvPr id="13" name="Rettangolo arrotondato 12"/>
          <p:cNvSpPr/>
          <p:nvPr/>
        </p:nvSpPr>
        <p:spPr>
          <a:xfrm>
            <a:off x="479685" y="1259174"/>
            <a:ext cx="11197653" cy="5201587"/>
          </a:xfrm>
          <a:prstGeom prst="roundRect">
            <a:avLst/>
          </a:prstGeom>
          <a:solidFill>
            <a:schemeClr val="accent4">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AutoShape 18" descr="isultati immagini per motivation"/>
          <p:cNvSpPr>
            <a:spLocks noChangeAspect="1" noChangeArrowheads="1"/>
          </p:cNvSpPr>
          <p:nvPr/>
        </p:nvSpPr>
        <p:spPr bwMode="auto">
          <a:xfrm>
            <a:off x="0" y="0"/>
            <a:ext cx="5800725" cy="3848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6166" name="Picture 22" descr="isultati immagini per motivatio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6236" y="1700893"/>
            <a:ext cx="6984550" cy="3375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6166"/>
                                        </p:tgtEl>
                                        <p:attrNameLst>
                                          <p:attrName>style.visibility</p:attrName>
                                        </p:attrNameLst>
                                      </p:cBhvr>
                                      <p:to>
                                        <p:strVal val="visible"/>
                                      </p:to>
                                    </p:set>
                                    <p:animEffect transition="in" filter="blinds(horizontal)">
                                      <p:cBhvr>
                                        <p:cTn id="9" dur="500"/>
                                        <p:tgtEl>
                                          <p:spTgt spid="6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Box 8"/>
          <p:cNvSpPr txBox="1"/>
          <p:nvPr/>
        </p:nvSpPr>
        <p:spPr>
          <a:xfrm>
            <a:off x="4102075" y="392366"/>
            <a:ext cx="4292649" cy="1323439"/>
          </a:xfrm>
          <a:prstGeom prst="rect">
            <a:avLst/>
          </a:prstGeom>
          <a:noFill/>
        </p:spPr>
        <p:txBody>
          <a:bodyPr wrap="square" rtlCol="0">
            <a:spAutoFit/>
          </a:bodyPr>
          <a:lstStyle/>
          <a:p>
            <a:pPr algn="ctr"/>
            <a:r>
              <a:rPr lang="en-US" sz="4000" b="1" i="1" dirty="0">
                <a:solidFill>
                  <a:schemeClr val="accent6">
                    <a:lumMod val="50000"/>
                  </a:schemeClr>
                </a:solidFill>
                <a:latin typeface="Roboto" panose="02000000000000000000" pitchFamily="2" charset="0"/>
                <a:ea typeface="Roboto" panose="02000000000000000000" pitchFamily="2" charset="0"/>
              </a:rPr>
              <a:t>220 RAD Pages</a:t>
            </a:r>
          </a:p>
          <a:p>
            <a:pPr algn="ctr"/>
            <a:r>
              <a:rPr lang="en-US" sz="4000" b="1" i="1" dirty="0">
                <a:solidFill>
                  <a:schemeClr val="accent6">
                    <a:lumMod val="50000"/>
                  </a:schemeClr>
                </a:solidFill>
                <a:latin typeface="Roboto" panose="02000000000000000000" pitchFamily="2" charset="0"/>
                <a:ea typeface="Roboto" panose="02000000000000000000" pitchFamily="2" charset="0"/>
              </a:rPr>
              <a:t>48 RF &amp; 54 UC</a:t>
            </a:r>
          </a:p>
        </p:txBody>
      </p:sp>
      <p:sp>
        <p:nvSpPr>
          <p:cNvPr id="11" name="Footer Placeholder 10"/>
          <p:cNvSpPr>
            <a:spLocks noGrp="1"/>
          </p:cNvSpPr>
          <p:nvPr>
            <p:ph type="ftr" sz="quarter" idx="11"/>
          </p:nvPr>
        </p:nvSpPr>
        <p:spPr/>
        <p:txBody>
          <a:bodyPr/>
          <a:lstStyle/>
          <a:p>
            <a:r>
              <a:rPr lang="en-US" dirty="0" err="1"/>
              <a:t>EvoCinema</a:t>
            </a:r>
            <a:endParaRPr lang="en-US" dirty="0"/>
          </a:p>
        </p:txBody>
      </p:sp>
      <p:sp>
        <p:nvSpPr>
          <p:cNvPr id="12" name="Slide Number Placeholder 11"/>
          <p:cNvSpPr>
            <a:spLocks noGrp="1"/>
          </p:cNvSpPr>
          <p:nvPr>
            <p:ph type="sldNum" sz="quarter" idx="12"/>
          </p:nvPr>
        </p:nvSpPr>
        <p:spPr/>
        <p:txBody>
          <a:bodyPr/>
          <a:lstStyle/>
          <a:p>
            <a:fld id="{A2912448-FEEC-49E8-9588-2DF1F90D57C2}" type="slidenum">
              <a:rPr lang="en-US" smtClean="0"/>
              <a:t>9</a:t>
            </a:fld>
            <a:endParaRPr lang="en-US" dirty="0"/>
          </a:p>
        </p:txBody>
      </p:sp>
      <p:sp>
        <p:nvSpPr>
          <p:cNvPr id="29" name="Freeform 10"/>
          <p:cNvSpPr>
            <a:spLocks/>
          </p:cNvSpPr>
          <p:nvPr/>
        </p:nvSpPr>
        <p:spPr bwMode="auto">
          <a:xfrm>
            <a:off x="-314003" y="-19805"/>
            <a:ext cx="2685406" cy="511624"/>
          </a:xfrm>
          <a:custGeom>
            <a:avLst/>
            <a:gdLst/>
            <a:ahLst/>
            <a:cxnLst>
              <a:cxn ang="0">
                <a:pos x="112" y="0"/>
              </a:cxn>
              <a:cxn ang="0">
                <a:pos x="0" y="290"/>
              </a:cxn>
              <a:cxn ang="0">
                <a:pos x="1327" y="290"/>
              </a:cxn>
              <a:cxn ang="0">
                <a:pos x="1213" y="0"/>
              </a:cxn>
              <a:cxn ang="0">
                <a:pos x="112" y="0"/>
              </a:cxn>
            </a:cxnLst>
            <a:rect l="0" t="0" r="r" b="b"/>
            <a:pathLst>
              <a:path w="1327" h="290">
                <a:moveTo>
                  <a:pt x="112" y="0"/>
                </a:moveTo>
                <a:lnTo>
                  <a:pt x="0" y="290"/>
                </a:lnTo>
                <a:lnTo>
                  <a:pt x="1327" y="290"/>
                </a:lnTo>
                <a:lnTo>
                  <a:pt x="1213" y="0"/>
                </a:lnTo>
                <a:lnTo>
                  <a:pt x="112" y="0"/>
                </a:lnTo>
                <a:close/>
              </a:path>
            </a:pathLst>
          </a:custGeom>
          <a:solidFill>
            <a:schemeClr val="accent3"/>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100" dirty="0">
                <a:solidFill>
                  <a:schemeClr val="bg1"/>
                </a:solidFill>
                <a:latin typeface="Roboto Condensed Light" panose="02000000000000000000" pitchFamily="2" charset="0"/>
                <a:ea typeface="Roboto Condensed Light" panose="02000000000000000000" pitchFamily="2" charset="0"/>
                <a:cs typeface="Open Sans" panose="020B0606030504020204" pitchFamily="34" charset="0"/>
              </a:rPr>
              <a:t>PROJECT  EVOLUTION</a:t>
            </a:r>
          </a:p>
        </p:txBody>
      </p:sp>
      <p:sp>
        <p:nvSpPr>
          <p:cNvPr id="6" name="Rettangolo 5"/>
          <p:cNvSpPr/>
          <p:nvPr/>
        </p:nvSpPr>
        <p:spPr>
          <a:xfrm>
            <a:off x="8526520" y="3222885"/>
            <a:ext cx="2743200" cy="262327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Rettangolo 33"/>
          <p:cNvSpPr/>
          <p:nvPr/>
        </p:nvSpPr>
        <p:spPr>
          <a:xfrm>
            <a:off x="3459220" y="3367525"/>
            <a:ext cx="2743200" cy="262327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194" name="Picture 2" descr="o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03616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7"/>
          <p:cNvSpPr/>
          <p:nvPr/>
        </p:nvSpPr>
        <p:spPr>
          <a:xfrm>
            <a:off x="0" y="0"/>
            <a:ext cx="12191999" cy="6857999"/>
          </a:xfrm>
          <a:prstGeom prst="rect">
            <a:avLst/>
          </a:prstGeom>
          <a:solidFill>
            <a:schemeClr val="tx2">
              <a:lumMod val="40000"/>
              <a:lumOff val="60000"/>
              <a:alpha val="33000"/>
            </a:schemeClr>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CasellaDiTesto 34"/>
          <p:cNvSpPr txBox="1"/>
          <p:nvPr/>
        </p:nvSpPr>
        <p:spPr>
          <a:xfrm rot="20488850">
            <a:off x="818179" y="2981943"/>
            <a:ext cx="10131300" cy="1446550"/>
          </a:xfrm>
          <a:prstGeom prst="rect">
            <a:avLst/>
          </a:prstGeom>
          <a:noFill/>
        </p:spPr>
        <p:txBody>
          <a:bodyPr wrap="none" rtlCol="0">
            <a:spAutoFit/>
          </a:bodyPr>
          <a:lstStyle/>
          <a:p>
            <a:r>
              <a:rPr lang="it-IT" sz="8800" b="1" dirty="0">
                <a:solidFill>
                  <a:schemeClr val="accent3"/>
                </a:solidFill>
                <a:latin typeface="Berlin Sans FB Demi" panose="020E0802020502020306" pitchFamily="34" charset="0"/>
                <a:ea typeface="Adobe Gothic Std B" panose="020B0800000000000000" pitchFamily="34" charset="-128"/>
              </a:rPr>
              <a:t>100 % </a:t>
            </a:r>
            <a:r>
              <a:rPr lang="it-IT" sz="8800" b="1" dirty="0" err="1">
                <a:solidFill>
                  <a:schemeClr val="accent3"/>
                </a:solidFill>
                <a:latin typeface="Berlin Sans FB Demi" panose="020E0802020502020306" pitchFamily="34" charset="0"/>
                <a:ea typeface="Adobe Gothic Std B" panose="020B0800000000000000" pitchFamily="34" charset="-128"/>
              </a:rPr>
              <a:t>implemented</a:t>
            </a:r>
            <a:endParaRPr lang="it-IT" sz="8800" b="1" dirty="0">
              <a:solidFill>
                <a:schemeClr val="accent3"/>
              </a:solidFill>
              <a:latin typeface="Berlin Sans FB Demi" panose="020E0802020502020306" pitchFamily="34" charset="0"/>
            </a:endParaRPr>
          </a:p>
        </p:txBody>
      </p:sp>
      <p:sp>
        <p:nvSpPr>
          <p:cNvPr id="13" name="TextBox 8">
            <a:extLst>
              <a:ext uri="{FF2B5EF4-FFF2-40B4-BE49-F238E27FC236}">
                <a16:creationId xmlns="" xmlns:a16="http://schemas.microsoft.com/office/drawing/2014/main" id="{BBB84D57-27CE-4EA2-AD71-1F778AF7D697}"/>
              </a:ext>
            </a:extLst>
          </p:cNvPr>
          <p:cNvSpPr txBox="1"/>
          <p:nvPr/>
        </p:nvSpPr>
        <p:spPr>
          <a:xfrm>
            <a:off x="-219549" y="405214"/>
            <a:ext cx="3456288" cy="707886"/>
          </a:xfrm>
          <a:prstGeom prst="rect">
            <a:avLst/>
          </a:prstGeom>
          <a:noFill/>
        </p:spPr>
        <p:txBody>
          <a:bodyPr wrap="square" rtlCol="0">
            <a:spAutoFit/>
          </a:bodyPr>
          <a:lstStyle/>
          <a:p>
            <a:pPr algn="ctr"/>
            <a:r>
              <a:rPr lang="en-US" sz="4000" b="1" dirty="0">
                <a:solidFill>
                  <a:schemeClr val="accent6">
                    <a:lumMod val="50000"/>
                  </a:schemeClr>
                </a:solidFill>
                <a:latin typeface="Roboto" panose="02000000000000000000" pitchFamily="2" charset="0"/>
                <a:ea typeface="Roboto" panose="02000000000000000000" pitchFamily="2" charset="0"/>
              </a:rPr>
              <a:t>Documents</a:t>
            </a:r>
          </a:p>
        </p:txBody>
      </p:sp>
    </p:spTree>
    <p:extLst>
      <p:ext uri="{BB962C8B-B14F-4D97-AF65-F5344CB8AC3E}">
        <p14:creationId xmlns:p14="http://schemas.microsoft.com/office/powerpoint/2010/main" val="162492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 calcmode="lin" valueType="num">
                                      <p:cBhvr additive="base">
                                        <p:cTn id="14" dur="500" fill="hold"/>
                                        <p:tgtEl>
                                          <p:spTgt spid="8194"/>
                                        </p:tgtEl>
                                        <p:attrNameLst>
                                          <p:attrName>ppt_x</p:attrName>
                                        </p:attrNameLst>
                                      </p:cBhvr>
                                      <p:tavLst>
                                        <p:tav tm="0">
                                          <p:val>
                                            <p:strVal val="#ppt_x"/>
                                          </p:val>
                                        </p:tav>
                                        <p:tav tm="100000">
                                          <p:val>
                                            <p:strVal val="#ppt_x"/>
                                          </p:val>
                                        </p:tav>
                                      </p:tavLst>
                                    </p:anim>
                                    <p:anim calcmode="lin" valueType="num">
                                      <p:cBhvr additive="base">
                                        <p:cTn id="15" dur="500" fill="hold"/>
                                        <p:tgtEl>
                                          <p:spTgt spid="8194"/>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2" presetClass="entr" presetSubtype="4" fill="hold" grpId="1"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35" grpId="1"/>
    </p:bldLst>
  </p:timing>
</p:sld>
</file>

<file path=ppt/theme/theme1.xml><?xml version="1.0" encoding="utf-8"?>
<a:theme xmlns:a="http://schemas.openxmlformats.org/drawingml/2006/main" name="Office Theme">
  <a:themeElements>
    <a:clrScheme name="Buxe Blue">
      <a:dk1>
        <a:srgbClr val="333639"/>
      </a:dk1>
      <a:lt1>
        <a:srgbClr val="F4F5FC"/>
      </a:lt1>
      <a:dk2>
        <a:srgbClr val="353A42"/>
      </a:dk2>
      <a:lt2>
        <a:srgbClr val="FFFFFF"/>
      </a:lt2>
      <a:accent1>
        <a:srgbClr val="00A09D"/>
      </a:accent1>
      <a:accent2>
        <a:srgbClr val="1891AB"/>
      </a:accent2>
      <a:accent3>
        <a:srgbClr val="4276AA"/>
      </a:accent3>
      <a:accent4>
        <a:srgbClr val="5268A5"/>
      </a:accent4>
      <a:accent5>
        <a:srgbClr val="5E5CA2"/>
      </a:accent5>
      <a:accent6>
        <a:srgbClr val="AAB2BD"/>
      </a:accent6>
      <a:hlink>
        <a:srgbClr val="F8960D"/>
      </a:hlink>
      <a:folHlink>
        <a:srgbClr val="D70444"/>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4905</TotalTime>
  <Words>707</Words>
  <Application>Microsoft Macintosh PowerPoint</Application>
  <PresentationFormat>Widescreen</PresentationFormat>
  <Paragraphs>412</Paragraphs>
  <Slides>39</Slides>
  <Notes>29</Notes>
  <HiddenSlides>0</HiddenSlides>
  <MMClips>2</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39</vt:i4>
      </vt:variant>
    </vt:vector>
  </HeadingPairs>
  <TitlesOfParts>
    <vt:vector size="50" baseType="lpstr">
      <vt:lpstr>Abadi MT Condensed Extra Bold</vt:lpstr>
      <vt:lpstr>Adobe Gothic Std B</vt:lpstr>
      <vt:lpstr>Arial</vt:lpstr>
      <vt:lpstr>Berlin Sans FB Demi</vt:lpstr>
      <vt:lpstr>Calibri</vt:lpstr>
      <vt:lpstr>Calibri Light</vt:lpstr>
      <vt:lpstr>Cambria Math</vt:lpstr>
      <vt:lpstr>Open Sans</vt:lpstr>
      <vt:lpstr>Roboto</vt:lpstr>
      <vt:lpstr>Roboto Condensed Light</vt:lpstr>
      <vt:lpstr>Office Theme</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vector>
  </TitlesOfParts>
  <Company>SimpleSmart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SimpleSmart</dc:title>
  <dc:creator>Sean Hamilton</dc:creator>
  <dc:description>http://graphicriver.net/user/simplesmart/portfolio</dc:description>
  <cp:lastModifiedBy>Utente di Microsoft Office</cp:lastModifiedBy>
  <cp:revision>1102</cp:revision>
  <dcterms:created xsi:type="dcterms:W3CDTF">2015-08-21T03:53:48Z</dcterms:created>
  <dcterms:modified xsi:type="dcterms:W3CDTF">2018-02-14T13:33:09Z</dcterms:modified>
</cp:coreProperties>
</file>